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  <p:sldMasterId id="2147483649" r:id="rId2"/>
    <p:sldMasterId id="2147483652" r:id="rId3"/>
    <p:sldMasterId id="2147483653" r:id="rId4"/>
    <p:sldMasterId id="2147483654" r:id="rId5"/>
  </p:sldMasterIdLst>
  <p:notesMasterIdLst>
    <p:notesMasterId r:id="rId24"/>
  </p:notesMasterIdLst>
  <p:handoutMasterIdLst>
    <p:handoutMasterId r:id="rId25"/>
  </p:handoutMasterIdLst>
  <p:sldIdLst>
    <p:sldId id="256" r:id="rId6"/>
    <p:sldId id="312" r:id="rId7"/>
    <p:sldId id="266" r:id="rId8"/>
    <p:sldId id="333" r:id="rId9"/>
    <p:sldId id="262" r:id="rId10"/>
    <p:sldId id="334" r:id="rId11"/>
    <p:sldId id="335" r:id="rId12"/>
    <p:sldId id="336" r:id="rId13"/>
    <p:sldId id="280" r:id="rId14"/>
    <p:sldId id="277" r:id="rId15"/>
    <p:sldId id="327" r:id="rId16"/>
    <p:sldId id="284" r:id="rId17"/>
    <p:sldId id="316" r:id="rId18"/>
    <p:sldId id="324" r:id="rId19"/>
    <p:sldId id="320" r:id="rId20"/>
    <p:sldId id="328" r:id="rId21"/>
    <p:sldId id="319" r:id="rId22"/>
    <p:sldId id="265" r:id="rId23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rgbClr val="3E78AB"/>
        </a:solidFill>
        <a:latin typeface="DINPro-Regular" charset="0"/>
        <a:ea typeface="ＭＳ Ｐゴシック" pitchFamily="-1" charset="-128"/>
        <a:cs typeface="ＭＳ Ｐゴシック" pitchFamily="-1" charset="-128"/>
        <a:sym typeface="DINPro-Regular" charset="0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rgbClr val="3E78AB"/>
        </a:solidFill>
        <a:latin typeface="DINPro-Regular" charset="0"/>
        <a:ea typeface="ＭＳ Ｐゴシック" pitchFamily="-1" charset="-128"/>
        <a:cs typeface="ＭＳ Ｐゴシック" pitchFamily="-1" charset="-128"/>
        <a:sym typeface="DINPro-Regular" charset="0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rgbClr val="3E78AB"/>
        </a:solidFill>
        <a:latin typeface="DINPro-Regular" charset="0"/>
        <a:ea typeface="ＭＳ Ｐゴシック" pitchFamily="-1" charset="-128"/>
        <a:cs typeface="ＭＳ Ｐゴシック" pitchFamily="-1" charset="-128"/>
        <a:sym typeface="DINPro-Regular" charset="0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rgbClr val="3E78AB"/>
        </a:solidFill>
        <a:latin typeface="DINPro-Regular" charset="0"/>
        <a:ea typeface="ＭＳ Ｐゴシック" pitchFamily="-1" charset="-128"/>
        <a:cs typeface="ＭＳ Ｐゴシック" pitchFamily="-1" charset="-128"/>
        <a:sym typeface="DINPro-Regular" charset="0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rgbClr val="3E78AB"/>
        </a:solidFill>
        <a:latin typeface="DINPro-Regular" charset="0"/>
        <a:ea typeface="ＭＳ Ｐゴシック" pitchFamily="-1" charset="-128"/>
        <a:cs typeface="ＭＳ Ｐゴシック" pitchFamily="-1" charset="-128"/>
        <a:sym typeface="DINPro-Regular" charset="0"/>
      </a:defRPr>
    </a:lvl5pPr>
    <a:lvl6pPr marL="2286000" algn="l" defTabSz="457200" rtl="0" eaLnBrk="1" latinLnBrk="0" hangingPunct="1">
      <a:defRPr sz="3000" kern="1200">
        <a:solidFill>
          <a:srgbClr val="3E78AB"/>
        </a:solidFill>
        <a:latin typeface="DINPro-Regular" charset="0"/>
        <a:ea typeface="ＭＳ Ｐゴシック" pitchFamily="-1" charset="-128"/>
        <a:cs typeface="ＭＳ Ｐゴシック" pitchFamily="-1" charset="-128"/>
        <a:sym typeface="DINPro-Regular" charset="0"/>
      </a:defRPr>
    </a:lvl6pPr>
    <a:lvl7pPr marL="2743200" algn="l" defTabSz="457200" rtl="0" eaLnBrk="1" latinLnBrk="0" hangingPunct="1">
      <a:defRPr sz="3000" kern="1200">
        <a:solidFill>
          <a:srgbClr val="3E78AB"/>
        </a:solidFill>
        <a:latin typeface="DINPro-Regular" charset="0"/>
        <a:ea typeface="ＭＳ Ｐゴシック" pitchFamily="-1" charset="-128"/>
        <a:cs typeface="ＭＳ Ｐゴシック" pitchFamily="-1" charset="-128"/>
        <a:sym typeface="DINPro-Regular" charset="0"/>
      </a:defRPr>
    </a:lvl7pPr>
    <a:lvl8pPr marL="3200400" algn="l" defTabSz="457200" rtl="0" eaLnBrk="1" latinLnBrk="0" hangingPunct="1">
      <a:defRPr sz="3000" kern="1200">
        <a:solidFill>
          <a:srgbClr val="3E78AB"/>
        </a:solidFill>
        <a:latin typeface="DINPro-Regular" charset="0"/>
        <a:ea typeface="ＭＳ Ｐゴシック" pitchFamily="-1" charset="-128"/>
        <a:cs typeface="ＭＳ Ｐゴシック" pitchFamily="-1" charset="-128"/>
        <a:sym typeface="DINPro-Regular" charset="0"/>
      </a:defRPr>
    </a:lvl8pPr>
    <a:lvl9pPr marL="3657600" algn="l" defTabSz="457200" rtl="0" eaLnBrk="1" latinLnBrk="0" hangingPunct="1">
      <a:defRPr sz="3000" kern="1200">
        <a:solidFill>
          <a:srgbClr val="3E78AB"/>
        </a:solidFill>
        <a:latin typeface="DINPro-Regular" charset="0"/>
        <a:ea typeface="ＭＳ Ｐゴシック" pitchFamily="-1" charset="-128"/>
        <a:cs typeface="ＭＳ Ｐゴシック" pitchFamily="-1" charset="-128"/>
        <a:sym typeface="DINPro-Regular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D4D5"/>
    <a:srgbClr val="21889E"/>
    <a:srgbClr val="0076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14" y="-114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DINPro-Regular" charset="0"/>
                <a:ea typeface="ＭＳ Ｐゴシック" pitchFamily="-111" charset="-128"/>
                <a:cs typeface="+mn-cs"/>
                <a:sym typeface="DINPro-Regular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2EC2CFEE-44FE-E849-BCCB-D0E44BCE0A7C}" type="datetime1">
              <a:rPr lang="en-US"/>
              <a:pPr>
                <a:defRPr/>
              </a:pPr>
              <a:t>11/13/2011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DINPro-Regular" charset="0"/>
                <a:ea typeface="ＭＳ Ｐゴシック" pitchFamily="-111" charset="-128"/>
                <a:cs typeface="+mn-cs"/>
                <a:sym typeface="DINPro-Regular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96C8BEF1-8166-3141-B6F1-940ADED19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294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DINPro-Regular" charset="0"/>
                <a:ea typeface="+mn-ea"/>
                <a:cs typeface="+mn-cs"/>
                <a:sym typeface="DINPro-Regular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DINPro-Regular" charset="0"/>
                <a:ea typeface="+mn-ea"/>
                <a:cs typeface="+mn-cs"/>
                <a:sym typeface="DINPro-Regular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DINPro-Regular" charset="0"/>
                <a:ea typeface="+mn-ea"/>
                <a:cs typeface="+mn-cs"/>
                <a:sym typeface="DINPro-Regular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DACAE89B-173F-A34A-B7C4-A175E32BD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190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DINPro-Regular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DINPro-Regular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DINPro-Regular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DINPro-Regular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DINPro-Regular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913F80-216C-464E-90B3-7F64A33E4412}" type="slidenum">
              <a:rPr lang="en-US" smtClean="0">
                <a:ea typeface="ＭＳ Ｐゴシック" pitchFamily="-1" charset="-128"/>
                <a:cs typeface="ＭＳ Ｐゴシック" pitchFamily="-1" charset="-128"/>
              </a:rPr>
              <a:pPr/>
              <a:t>1</a:t>
            </a:fld>
            <a:endParaRPr lang="en-US" smtClean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ヒラギノ角ゴ Pro W3" pitchFamily="-1" charset="-128"/>
              <a:cs typeface="ヒラギノ角ゴ Pro W3" pitchFamily="-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D34E61-DF78-C848-89CA-B0EED0007A38}" type="slidenum">
              <a:rPr lang="en-US">
                <a:ea typeface="ＭＳ Ｐゴシック" pitchFamily="-1" charset="-128"/>
                <a:cs typeface="ＭＳ Ｐゴシック" pitchFamily="-1" charset="-128"/>
              </a:rPr>
              <a:pPr/>
              <a:t>13</a:t>
            </a:fld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ヒラギノ角ゴ Pro W3" pitchFamily="-1" charset="-128"/>
              <a:cs typeface="ヒラギノ角ゴ Pro W3" pitchFamily="-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E37293-6584-9E4E-B8BE-7F8B9CD7AC60}" type="slidenum">
              <a:rPr lang="en-US">
                <a:ea typeface="ＭＳ Ｐゴシック" pitchFamily="-1" charset="-128"/>
                <a:cs typeface="ＭＳ Ｐゴシック" pitchFamily="-1" charset="-128"/>
              </a:rPr>
              <a:pPr/>
              <a:t>18</a:t>
            </a:fld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413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defTabSz="457200" eaLnBrk="1" hangingPunct="1"/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4131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896938"/>
            <a:fld id="{4F42B9C9-DE1D-5745-8E72-5926C33F63E5}" type="slidenum">
              <a:rPr lang="en-US" sz="1200"/>
              <a:pPr algn="r" defTabSz="896938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9D1E93-8978-AC4C-AEA7-3D47A800C736}" type="slidenum">
              <a:rPr lang="en-US">
                <a:ea typeface="ＭＳ Ｐゴシック" pitchFamily="-1" charset="-128"/>
                <a:cs typeface="ＭＳ Ｐゴシック" pitchFamily="-1" charset="-128"/>
              </a:rPr>
              <a:pPr/>
              <a:t>2</a:t>
            </a:fld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896938"/>
            <a:fld id="{1EE8552D-04E2-BA4B-A7D9-4F0B08E98B22}" type="slidenum">
              <a:rPr lang="en-US" sz="1200"/>
              <a:pPr algn="r" defTabSz="896938"/>
              <a:t>2</a:t>
            </a:fld>
            <a:endParaRPr lang="en-US" sz="1200"/>
          </a:p>
        </p:txBody>
      </p:sp>
      <p:sp>
        <p:nvSpPr>
          <p:cNvPr id="9318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896938" eaLnBrk="0" hangingPunct="0"/>
            <a:fld id="{150EF84F-5F2F-1E4B-9D79-556F234BC8D1}" type="slidenum">
              <a:rPr lang="en-US" sz="1200">
                <a:solidFill>
                  <a:schemeClr val="tx1"/>
                </a:solidFill>
                <a:latin typeface="Times New Roman" pitchFamily="-1" charset="0"/>
                <a:ea typeface="Arial" pitchFamily="-1" charset="0"/>
                <a:cs typeface="Arial" pitchFamily="-1" charset="0"/>
              </a:rPr>
              <a:pPr algn="r" defTabSz="896938" eaLnBrk="0" hangingPunct="0"/>
              <a:t>2</a:t>
            </a:fld>
            <a:endParaRPr lang="en-US" sz="1200">
              <a:solidFill>
                <a:schemeClr val="tx1"/>
              </a:solidFill>
              <a:latin typeface="Times New Roman" pitchFamily="-1" charset="0"/>
              <a:ea typeface="Arial" pitchFamily="-1" charset="0"/>
              <a:cs typeface="Arial" pitchFamily="-1" charset="0"/>
            </a:endParaRPr>
          </a:p>
        </p:txBody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7975"/>
          </a:xfrm>
          <a:noFill/>
          <a:ln/>
        </p:spPr>
        <p:txBody>
          <a:bodyPr lIns="86488" tIns="43245" rIns="86488" bIns="43245"/>
          <a:lstStyle/>
          <a:p>
            <a:pPr marL="228600" indent="-228600" defTabSz="457200" eaLnBrk="1" hangingPunct="1">
              <a:buFontTx/>
              <a:buAutoNum type="arabicPeriod"/>
            </a:pPr>
            <a:endParaRPr lang="en-US"/>
          </a:p>
        </p:txBody>
      </p:sp>
      <p:pic>
        <p:nvPicPr>
          <p:cNvPr id="9319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6096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60AD37-CD76-0C4A-8946-B13BB2BF432B}" type="slidenum">
              <a:rPr lang="en-US" smtClean="0">
                <a:ea typeface="ＭＳ Ｐゴシック" pitchFamily="-1" charset="-128"/>
                <a:cs typeface="ＭＳ Ｐゴシック" pitchFamily="-1" charset="-128"/>
              </a:rPr>
              <a:pPr/>
              <a:t>3</a:t>
            </a:fld>
            <a:endParaRPr lang="en-US" smtClean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60AD37-CD76-0C4A-8946-B13BB2BF432B}" type="slidenum">
              <a:rPr lang="en-US" smtClean="0">
                <a:ea typeface="ＭＳ Ｐゴシック" pitchFamily="-1" charset="-128"/>
                <a:cs typeface="ＭＳ Ｐゴシック" pitchFamily="-1" charset="-128"/>
              </a:rPr>
              <a:pPr/>
              <a:t>4</a:t>
            </a:fld>
            <a:endParaRPr lang="en-US" smtClean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2736C-3134-F14B-A4A9-CE29062A72DB}" type="slidenum">
              <a:rPr lang="en-US">
                <a:ea typeface="ＭＳ Ｐゴシック" pitchFamily="-1" charset="-128"/>
                <a:cs typeface="ＭＳ Ｐゴシック" pitchFamily="-1" charset="-128"/>
              </a:rPr>
              <a:pPr/>
              <a:t>5</a:t>
            </a:fld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993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896938"/>
            <a:fld id="{7202FBA2-6F0D-D249-8296-85BEB148580C}" type="slidenum">
              <a:rPr lang="en-US" sz="1200"/>
              <a:pPr algn="r" defTabSz="896938"/>
              <a:t>5</a:t>
            </a:fld>
            <a:endParaRPr lang="en-US" sz="1200"/>
          </a:p>
        </p:txBody>
      </p:sp>
      <p:sp>
        <p:nvSpPr>
          <p:cNvPr id="9933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896938" eaLnBrk="0" hangingPunct="0"/>
            <a:fld id="{36C392A6-40F1-BE41-A25B-B590926830CC}" type="slidenum">
              <a:rPr lang="en-US" sz="1200">
                <a:solidFill>
                  <a:schemeClr val="tx1"/>
                </a:solidFill>
                <a:latin typeface="Times New Roman" pitchFamily="-1" charset="0"/>
                <a:ea typeface="Arial" pitchFamily="-1" charset="0"/>
                <a:cs typeface="Arial" pitchFamily="-1" charset="0"/>
              </a:rPr>
              <a:pPr algn="r" defTabSz="896938" eaLnBrk="0" hangingPunct="0"/>
              <a:t>5</a:t>
            </a:fld>
            <a:endParaRPr lang="en-US" sz="1200">
              <a:solidFill>
                <a:schemeClr val="tx1"/>
              </a:solidFill>
              <a:latin typeface="Times New Roman" pitchFamily="-1" charset="0"/>
              <a:ea typeface="Arial" pitchFamily="-1" charset="0"/>
              <a:cs typeface="Arial" pitchFamily="-1" charset="0"/>
            </a:endParaRPr>
          </a:p>
        </p:txBody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7975"/>
          </a:xfrm>
          <a:noFill/>
          <a:ln/>
        </p:spPr>
        <p:txBody>
          <a:bodyPr lIns="86488" tIns="43245" rIns="86488" bIns="43245"/>
          <a:lstStyle/>
          <a:p>
            <a:pPr marL="228600" indent="-228600" defTabSz="457200" eaLnBrk="1" hangingPunct="1">
              <a:buFontTx/>
              <a:buAutoNum type="arabicPeriod"/>
            </a:pPr>
            <a:endParaRPr lang="en-US"/>
          </a:p>
        </p:txBody>
      </p:sp>
      <p:pic>
        <p:nvPicPr>
          <p:cNvPr id="9933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6096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2736C-3134-F14B-A4A9-CE29062A72DB}" type="slidenum">
              <a:rPr lang="en-US">
                <a:ea typeface="ＭＳ Ｐゴシック" pitchFamily="-1" charset="-128"/>
                <a:cs typeface="ＭＳ Ｐゴシック" pitchFamily="-1" charset="-128"/>
              </a:rPr>
              <a:pPr/>
              <a:t>6</a:t>
            </a:fld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993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896938"/>
            <a:fld id="{7202FBA2-6F0D-D249-8296-85BEB148580C}" type="slidenum">
              <a:rPr lang="en-US" sz="1200"/>
              <a:pPr algn="r" defTabSz="896938"/>
              <a:t>6</a:t>
            </a:fld>
            <a:endParaRPr lang="en-US" sz="1200"/>
          </a:p>
        </p:txBody>
      </p:sp>
      <p:sp>
        <p:nvSpPr>
          <p:cNvPr id="9933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896938" eaLnBrk="0" hangingPunct="0"/>
            <a:fld id="{36C392A6-40F1-BE41-A25B-B590926830CC}" type="slidenum">
              <a:rPr lang="en-US" sz="1200">
                <a:solidFill>
                  <a:schemeClr val="tx1"/>
                </a:solidFill>
                <a:latin typeface="Times New Roman" pitchFamily="-1" charset="0"/>
                <a:ea typeface="Arial" pitchFamily="-1" charset="0"/>
                <a:cs typeface="Arial" pitchFamily="-1" charset="0"/>
              </a:rPr>
              <a:pPr algn="r" defTabSz="896938" eaLnBrk="0" hangingPunct="0"/>
              <a:t>6</a:t>
            </a:fld>
            <a:endParaRPr lang="en-US" sz="1200">
              <a:solidFill>
                <a:schemeClr val="tx1"/>
              </a:solidFill>
              <a:latin typeface="Times New Roman" pitchFamily="-1" charset="0"/>
              <a:ea typeface="Arial" pitchFamily="-1" charset="0"/>
              <a:cs typeface="Arial" pitchFamily="-1" charset="0"/>
            </a:endParaRPr>
          </a:p>
        </p:txBody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7975"/>
          </a:xfrm>
          <a:noFill/>
          <a:ln/>
        </p:spPr>
        <p:txBody>
          <a:bodyPr lIns="86488" tIns="43245" rIns="86488" bIns="43245"/>
          <a:lstStyle/>
          <a:p>
            <a:pPr marL="228600" indent="-228600" defTabSz="457200" eaLnBrk="1" hangingPunct="1">
              <a:buFontTx/>
              <a:buAutoNum type="arabicPeriod"/>
            </a:pPr>
            <a:endParaRPr lang="en-US"/>
          </a:p>
        </p:txBody>
      </p:sp>
      <p:pic>
        <p:nvPicPr>
          <p:cNvPr id="9933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6096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2736C-3134-F14B-A4A9-CE29062A72DB}" type="slidenum">
              <a:rPr lang="en-US">
                <a:ea typeface="ＭＳ Ｐゴシック" pitchFamily="-1" charset="-128"/>
                <a:cs typeface="ＭＳ Ｐゴシック" pitchFamily="-1" charset="-128"/>
              </a:rPr>
              <a:pPr/>
              <a:t>7</a:t>
            </a:fld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993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896938"/>
            <a:fld id="{7202FBA2-6F0D-D249-8296-85BEB148580C}" type="slidenum">
              <a:rPr lang="en-US" sz="1200"/>
              <a:pPr algn="r" defTabSz="896938"/>
              <a:t>7</a:t>
            </a:fld>
            <a:endParaRPr lang="en-US" sz="1200"/>
          </a:p>
        </p:txBody>
      </p:sp>
      <p:sp>
        <p:nvSpPr>
          <p:cNvPr id="9933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896938" eaLnBrk="0" hangingPunct="0"/>
            <a:fld id="{36C392A6-40F1-BE41-A25B-B590926830CC}" type="slidenum">
              <a:rPr lang="en-US" sz="1200">
                <a:solidFill>
                  <a:schemeClr val="tx1"/>
                </a:solidFill>
                <a:latin typeface="Times New Roman" pitchFamily="-1" charset="0"/>
                <a:ea typeface="Arial" pitchFamily="-1" charset="0"/>
                <a:cs typeface="Arial" pitchFamily="-1" charset="0"/>
              </a:rPr>
              <a:pPr algn="r" defTabSz="896938" eaLnBrk="0" hangingPunct="0"/>
              <a:t>7</a:t>
            </a:fld>
            <a:endParaRPr lang="en-US" sz="1200">
              <a:solidFill>
                <a:schemeClr val="tx1"/>
              </a:solidFill>
              <a:latin typeface="Times New Roman" pitchFamily="-1" charset="0"/>
              <a:ea typeface="Arial" pitchFamily="-1" charset="0"/>
              <a:cs typeface="Arial" pitchFamily="-1" charset="0"/>
            </a:endParaRPr>
          </a:p>
        </p:txBody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7975"/>
          </a:xfrm>
          <a:noFill/>
          <a:ln/>
        </p:spPr>
        <p:txBody>
          <a:bodyPr lIns="86488" tIns="43245" rIns="86488" bIns="43245"/>
          <a:lstStyle/>
          <a:p>
            <a:pPr marL="228600" indent="-228600" defTabSz="457200" eaLnBrk="1" hangingPunct="1">
              <a:buFontTx/>
              <a:buAutoNum type="arabicPeriod"/>
            </a:pPr>
            <a:endParaRPr lang="en-US"/>
          </a:p>
        </p:txBody>
      </p:sp>
      <p:pic>
        <p:nvPicPr>
          <p:cNvPr id="9933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6096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2736C-3134-F14B-A4A9-CE29062A72DB}" type="slidenum">
              <a:rPr lang="en-US">
                <a:ea typeface="ＭＳ Ｐゴシック" pitchFamily="-1" charset="-128"/>
                <a:cs typeface="ＭＳ Ｐゴシック" pitchFamily="-1" charset="-128"/>
              </a:rPr>
              <a:pPr/>
              <a:t>8</a:t>
            </a:fld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993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896938"/>
            <a:fld id="{7202FBA2-6F0D-D249-8296-85BEB148580C}" type="slidenum">
              <a:rPr lang="en-US" sz="1200"/>
              <a:pPr algn="r" defTabSz="896938"/>
              <a:t>8</a:t>
            </a:fld>
            <a:endParaRPr lang="en-US" sz="1200"/>
          </a:p>
        </p:txBody>
      </p:sp>
      <p:sp>
        <p:nvSpPr>
          <p:cNvPr id="9933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896938" eaLnBrk="0" hangingPunct="0"/>
            <a:fld id="{36C392A6-40F1-BE41-A25B-B590926830CC}" type="slidenum">
              <a:rPr lang="en-US" sz="1200">
                <a:solidFill>
                  <a:schemeClr val="tx1"/>
                </a:solidFill>
                <a:latin typeface="Times New Roman" pitchFamily="-1" charset="0"/>
                <a:ea typeface="Arial" pitchFamily="-1" charset="0"/>
                <a:cs typeface="Arial" pitchFamily="-1" charset="0"/>
              </a:rPr>
              <a:pPr algn="r" defTabSz="896938" eaLnBrk="0" hangingPunct="0"/>
              <a:t>8</a:t>
            </a:fld>
            <a:endParaRPr lang="en-US" sz="1200">
              <a:solidFill>
                <a:schemeClr val="tx1"/>
              </a:solidFill>
              <a:latin typeface="Times New Roman" pitchFamily="-1" charset="0"/>
              <a:ea typeface="Arial" pitchFamily="-1" charset="0"/>
              <a:cs typeface="Arial" pitchFamily="-1" charset="0"/>
            </a:endParaRPr>
          </a:p>
        </p:txBody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7975"/>
          </a:xfrm>
          <a:noFill/>
          <a:ln/>
        </p:spPr>
        <p:txBody>
          <a:bodyPr lIns="86488" tIns="43245" rIns="86488" bIns="43245"/>
          <a:lstStyle/>
          <a:p>
            <a:pPr marL="228600" indent="-228600" defTabSz="457200" eaLnBrk="1" hangingPunct="1">
              <a:buFontTx/>
              <a:buAutoNum type="arabicPeriod"/>
            </a:pPr>
            <a:endParaRPr lang="en-US"/>
          </a:p>
        </p:txBody>
      </p:sp>
      <p:pic>
        <p:nvPicPr>
          <p:cNvPr id="9933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6096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2E3E8-2ADF-804B-AA4D-9DE99B28FF7F}" type="slidenum">
              <a:rPr lang="en-US">
                <a:ea typeface="ＭＳ Ｐゴシック" pitchFamily="-1" charset="-128"/>
                <a:cs typeface="ＭＳ Ｐゴシック" pitchFamily="-1" charset="-128"/>
              </a:rPr>
              <a:pPr/>
              <a:t>11</a:t>
            </a:fld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808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896938"/>
            <a:fld id="{5FF98C56-3BF6-FE4C-9DB6-1811059ACF53}" type="slidenum">
              <a:rPr lang="en-US" sz="1200"/>
              <a:pPr algn="r" defTabSz="896938"/>
              <a:t>11</a:t>
            </a:fld>
            <a:endParaRPr lang="en-US" sz="1200"/>
          </a:p>
        </p:txBody>
      </p:sp>
      <p:sp>
        <p:nvSpPr>
          <p:cNvPr id="8090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896938" eaLnBrk="0" hangingPunct="0"/>
            <a:fld id="{60BCBB9A-AA13-394C-8079-D070A6B32C97}" type="slidenum">
              <a:rPr lang="en-US" sz="1200">
                <a:solidFill>
                  <a:schemeClr val="tx1"/>
                </a:solidFill>
                <a:latin typeface="Times New Roman" pitchFamily="-1" charset="0"/>
                <a:ea typeface="Arial" pitchFamily="-1" charset="0"/>
                <a:cs typeface="Arial" pitchFamily="-1" charset="0"/>
              </a:rPr>
              <a:pPr algn="r" defTabSz="896938" eaLnBrk="0" hangingPunct="0"/>
              <a:t>11</a:t>
            </a:fld>
            <a:endParaRPr lang="en-US" sz="1200">
              <a:solidFill>
                <a:schemeClr val="tx1"/>
              </a:solidFill>
              <a:latin typeface="Times New Roman" pitchFamily="-1" charset="0"/>
              <a:ea typeface="Arial" pitchFamily="-1" charset="0"/>
              <a:cs typeface="Arial" pitchFamily="-1" charset="0"/>
            </a:endParaRPr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7975"/>
          </a:xfrm>
          <a:noFill/>
          <a:ln/>
        </p:spPr>
        <p:txBody>
          <a:bodyPr lIns="86488" tIns="43245" rIns="86488" bIns="43245"/>
          <a:lstStyle/>
          <a:p>
            <a:pPr marL="228600" indent="-228600" defTabSz="457200" eaLnBrk="1" hangingPunct="1">
              <a:buFontTx/>
              <a:buAutoNum type="arabicPeriod"/>
            </a:pPr>
            <a:endParaRPr lang="en-US"/>
          </a:p>
        </p:txBody>
      </p:sp>
      <p:pic>
        <p:nvPicPr>
          <p:cNvPr id="8090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6096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5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2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75527" y="508000"/>
            <a:ext cx="2289175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508000"/>
            <a:ext cx="6715125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5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2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2"/>
            <a:ext cx="8636000" cy="15144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7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222500"/>
            <a:ext cx="4502151" cy="416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2551" y="2222500"/>
            <a:ext cx="4502151" cy="416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6"/>
            <a:ext cx="4489451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1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4" y="1704976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4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03215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5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593852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DINPro-Regular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75527" y="508002"/>
            <a:ext cx="2289175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508002"/>
            <a:ext cx="6715125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942138"/>
            <a:ext cx="2116138" cy="508000"/>
          </a:xfrm>
          <a:prstGeom prst="rect">
            <a:avLst/>
          </a:prstGeom>
        </p:spPr>
        <p:txBody>
          <a:bodyPr lIns="96981" tIns="48491" rIns="96981" bIns="48491"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5"/>
            <a:ext cx="8636000" cy="16335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2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2"/>
            <a:ext cx="8636000" cy="15144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7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6"/>
            <a:ext cx="4489451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1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4" y="1704976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4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2"/>
            <a:ext cx="8636000" cy="15144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7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03215"/>
            <a:ext cx="3343275" cy="129063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5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593852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Sans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1"/>
            <a:ext cx="2286000" cy="6502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1"/>
            <a:ext cx="6705600" cy="6502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5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2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2"/>
            <a:ext cx="8636000" cy="15144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7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222500"/>
            <a:ext cx="4502151" cy="416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2551" y="2222500"/>
            <a:ext cx="4502151" cy="416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6"/>
            <a:ext cx="4489451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1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4" y="1704976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4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3810000"/>
            <a:ext cx="4502151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2551" y="3810000"/>
            <a:ext cx="4502151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03215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5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593852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DINPro-Regular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75527" y="508002"/>
            <a:ext cx="2289175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508002"/>
            <a:ext cx="6715125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5"/>
            <a:ext cx="8636000" cy="16335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2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2"/>
            <a:ext cx="8636000" cy="15144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7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508002"/>
            <a:ext cx="4502151" cy="588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2551" y="508002"/>
            <a:ext cx="4502151" cy="588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6"/>
            <a:ext cx="4489451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1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4" y="1704976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4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6"/>
            <a:ext cx="4489451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1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4" y="1704976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4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03215"/>
            <a:ext cx="3343275" cy="129063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5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593852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DINPro-Regular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75527" y="304801"/>
            <a:ext cx="2289175" cy="60833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1"/>
            <a:ext cx="6715125" cy="6083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03215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5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593852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DINPro-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/>
          </p:cNvSpPr>
          <p:nvPr/>
        </p:nvSpPr>
        <p:spPr bwMode="auto">
          <a:xfrm>
            <a:off x="238125" y="4572000"/>
            <a:ext cx="9690100" cy="685800"/>
          </a:xfrm>
          <a:prstGeom prst="rect">
            <a:avLst/>
          </a:prstGeom>
          <a:solidFill>
            <a:srgbClr val="007690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034" name="Rectangle 10"/>
          <p:cNvSpPr>
            <a:spLocks/>
          </p:cNvSpPr>
          <p:nvPr/>
        </p:nvSpPr>
        <p:spPr bwMode="auto">
          <a:xfrm>
            <a:off x="238125" y="5353050"/>
            <a:ext cx="9690100" cy="685800"/>
          </a:xfrm>
          <a:prstGeom prst="rect">
            <a:avLst/>
          </a:prstGeom>
          <a:solidFill>
            <a:srgbClr val="90D4D5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/>
          </p:cNvSpPr>
          <p:nvPr/>
        </p:nvSpPr>
        <p:spPr bwMode="auto">
          <a:xfrm>
            <a:off x="5238750" y="6496050"/>
            <a:ext cx="45339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lnSpc>
                <a:spcPts val="2200"/>
              </a:lnSpc>
              <a:defRPr/>
            </a:pPr>
            <a:endParaRPr lang="en-US" sz="1800">
              <a:solidFill>
                <a:srgbClr val="62A73B"/>
              </a:solidFill>
              <a:latin typeface="DINPro-Medium" charset="0"/>
              <a:ea typeface="ＭＳ Ｐゴシック" charset="-128"/>
              <a:cs typeface="ＭＳ Ｐゴシック" charset="-128"/>
              <a:sym typeface="DINPro-Medium" charset="0"/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508000"/>
            <a:ext cx="9156700" cy="332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NPro-Medium" charset="0"/>
              </a:rPr>
              <a:t>Click to edit Master title style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3810000"/>
            <a:ext cx="9156700" cy="226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NPro-Bold" charset="0"/>
              </a:rPr>
              <a:t>Click to edit Master text styles</a:t>
            </a:r>
          </a:p>
          <a:p>
            <a:pPr lvl="1"/>
            <a:r>
              <a:rPr lang="en-US">
                <a:sym typeface="DINPro-Regular" charset="0"/>
              </a:rPr>
              <a:t>Second level</a:t>
            </a:r>
          </a:p>
          <a:p>
            <a:pPr lvl="2"/>
            <a:r>
              <a:rPr lang="en-US">
                <a:sym typeface="DINPro-Regular" charset="0"/>
              </a:rPr>
              <a:t>Third level</a:t>
            </a:r>
          </a:p>
          <a:p>
            <a:pPr lvl="3"/>
            <a:r>
              <a:rPr lang="en-US">
                <a:sym typeface="DINPro-Regular" charset="0"/>
              </a:rPr>
              <a:t>Fourth level</a:t>
            </a:r>
          </a:p>
          <a:p>
            <a:pPr lvl="4"/>
            <a:r>
              <a:rPr lang="en-US">
                <a:sym typeface="DINPro-Regular" charset="0"/>
              </a:rPr>
              <a:t>Fifth level</a:t>
            </a:r>
          </a:p>
        </p:txBody>
      </p:sp>
      <p:pic>
        <p:nvPicPr>
          <p:cNvPr id="1031" name="Picture 9" descr="owe101_Head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129338"/>
            <a:ext cx="1016000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/>
          </p:cNvSpPr>
          <p:nvPr/>
        </p:nvSpPr>
        <p:spPr bwMode="auto">
          <a:xfrm>
            <a:off x="238125" y="4221163"/>
            <a:ext cx="9690100" cy="274637"/>
          </a:xfrm>
          <a:prstGeom prst="rect">
            <a:avLst/>
          </a:prstGeom>
          <a:solidFill>
            <a:schemeClr val="tx2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037" name="Rectangle 13"/>
          <p:cNvSpPr>
            <a:spLocks/>
          </p:cNvSpPr>
          <p:nvPr/>
        </p:nvSpPr>
        <p:spPr bwMode="auto">
          <a:xfrm>
            <a:off x="247650" y="228600"/>
            <a:ext cx="9690100" cy="92075"/>
          </a:xfrm>
          <a:prstGeom prst="rect">
            <a:avLst/>
          </a:prstGeom>
          <a:solidFill>
            <a:schemeClr val="tx2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46" r:id="rId1"/>
    <p:sldLayoutId id="2147485747" r:id="rId2"/>
    <p:sldLayoutId id="2147485748" r:id="rId3"/>
    <p:sldLayoutId id="2147485749" r:id="rId4"/>
    <p:sldLayoutId id="2147485750" r:id="rId5"/>
    <p:sldLayoutId id="2147485751" r:id="rId6"/>
    <p:sldLayoutId id="2147485752" r:id="rId7"/>
    <p:sldLayoutId id="2147485753" r:id="rId8"/>
    <p:sldLayoutId id="2147485754" r:id="rId9"/>
    <p:sldLayoutId id="2147485755" r:id="rId10"/>
    <p:sldLayoutId id="2147485756" r:id="rId11"/>
  </p:sldLayoutIdLst>
  <p:transition/>
  <p:hf sldNum="0" hdr="0" ftr="0" dt="0"/>
  <p:txStyles>
    <p:titleStyle>
      <a:lvl1pPr algn="l" rtl="0" eaLnBrk="0" fontAlgn="base" hangingPunct="0">
        <a:lnSpc>
          <a:spcPts val="6400"/>
        </a:lnSpc>
        <a:spcBef>
          <a:spcPct val="0"/>
        </a:spcBef>
        <a:spcAft>
          <a:spcPct val="0"/>
        </a:spcAft>
        <a:defRPr sz="6000">
          <a:solidFill>
            <a:srgbClr val="007690"/>
          </a:solidFill>
          <a:latin typeface="+mj-lt"/>
          <a:ea typeface="ＭＳ Ｐゴシック" charset="-128"/>
          <a:cs typeface="ＭＳ Ｐゴシック" charset="-128"/>
          <a:sym typeface="DINPro-Medium" charset="0"/>
        </a:defRPr>
      </a:lvl1pPr>
      <a:lvl2pPr algn="l" rtl="0" eaLnBrk="0" fontAlgn="base" hangingPunct="0">
        <a:lnSpc>
          <a:spcPts val="6400"/>
        </a:lnSpc>
        <a:spcBef>
          <a:spcPct val="0"/>
        </a:spcBef>
        <a:spcAft>
          <a:spcPct val="0"/>
        </a:spcAft>
        <a:defRPr sz="6000">
          <a:solidFill>
            <a:srgbClr val="007690"/>
          </a:solidFill>
          <a:latin typeface="Arial" pitchFamily="-110" charset="0"/>
          <a:ea typeface="ＭＳ Ｐゴシック" charset="-128"/>
          <a:cs typeface="ＭＳ Ｐゴシック" charset="-128"/>
          <a:sym typeface="DINPro-Medium" charset="0"/>
        </a:defRPr>
      </a:lvl2pPr>
      <a:lvl3pPr algn="l" rtl="0" eaLnBrk="0" fontAlgn="base" hangingPunct="0">
        <a:lnSpc>
          <a:spcPts val="6400"/>
        </a:lnSpc>
        <a:spcBef>
          <a:spcPct val="0"/>
        </a:spcBef>
        <a:spcAft>
          <a:spcPct val="0"/>
        </a:spcAft>
        <a:defRPr sz="6000">
          <a:solidFill>
            <a:srgbClr val="007690"/>
          </a:solidFill>
          <a:latin typeface="Arial" pitchFamily="-110" charset="0"/>
          <a:ea typeface="ＭＳ Ｐゴシック" charset="-128"/>
          <a:cs typeface="ＭＳ Ｐゴシック" charset="-128"/>
          <a:sym typeface="DINPro-Medium" charset="0"/>
        </a:defRPr>
      </a:lvl3pPr>
      <a:lvl4pPr algn="l" rtl="0" eaLnBrk="0" fontAlgn="base" hangingPunct="0">
        <a:lnSpc>
          <a:spcPts val="6400"/>
        </a:lnSpc>
        <a:spcBef>
          <a:spcPct val="0"/>
        </a:spcBef>
        <a:spcAft>
          <a:spcPct val="0"/>
        </a:spcAft>
        <a:defRPr sz="6000">
          <a:solidFill>
            <a:srgbClr val="007690"/>
          </a:solidFill>
          <a:latin typeface="Arial" pitchFamily="-110" charset="0"/>
          <a:ea typeface="ＭＳ Ｐゴシック" charset="-128"/>
          <a:cs typeface="ＭＳ Ｐゴシック" charset="-128"/>
          <a:sym typeface="DINPro-Medium" charset="0"/>
        </a:defRPr>
      </a:lvl4pPr>
      <a:lvl5pPr algn="l" rtl="0" eaLnBrk="0" fontAlgn="base" hangingPunct="0">
        <a:lnSpc>
          <a:spcPts val="6400"/>
        </a:lnSpc>
        <a:spcBef>
          <a:spcPct val="0"/>
        </a:spcBef>
        <a:spcAft>
          <a:spcPct val="0"/>
        </a:spcAft>
        <a:defRPr sz="6000">
          <a:solidFill>
            <a:srgbClr val="007690"/>
          </a:solidFill>
          <a:latin typeface="Arial" pitchFamily="-110" charset="0"/>
          <a:ea typeface="ＭＳ Ｐゴシック" charset="-128"/>
          <a:cs typeface="ＭＳ Ｐゴシック" charset="-128"/>
          <a:sym typeface="DINPro-Medium" charset="0"/>
        </a:defRPr>
      </a:lvl5pPr>
      <a:lvl6pPr marL="457200" algn="l" rtl="0" fontAlgn="base">
        <a:lnSpc>
          <a:spcPts val="6400"/>
        </a:lnSpc>
        <a:spcBef>
          <a:spcPct val="0"/>
        </a:spcBef>
        <a:spcAft>
          <a:spcPct val="0"/>
        </a:spcAft>
        <a:defRPr sz="6000">
          <a:solidFill>
            <a:srgbClr val="007690"/>
          </a:solidFill>
          <a:latin typeface="Arial" pitchFamily="-110" charset="0"/>
          <a:sym typeface="DINPro-Medium" charset="0"/>
        </a:defRPr>
      </a:lvl6pPr>
      <a:lvl7pPr marL="914400" algn="l" rtl="0" fontAlgn="base">
        <a:lnSpc>
          <a:spcPts val="6400"/>
        </a:lnSpc>
        <a:spcBef>
          <a:spcPct val="0"/>
        </a:spcBef>
        <a:spcAft>
          <a:spcPct val="0"/>
        </a:spcAft>
        <a:defRPr sz="6000">
          <a:solidFill>
            <a:srgbClr val="007690"/>
          </a:solidFill>
          <a:latin typeface="Arial" pitchFamily="-110" charset="0"/>
          <a:sym typeface="DINPro-Medium" charset="0"/>
        </a:defRPr>
      </a:lvl7pPr>
      <a:lvl8pPr marL="1371600" algn="l" rtl="0" fontAlgn="base">
        <a:lnSpc>
          <a:spcPts val="6400"/>
        </a:lnSpc>
        <a:spcBef>
          <a:spcPct val="0"/>
        </a:spcBef>
        <a:spcAft>
          <a:spcPct val="0"/>
        </a:spcAft>
        <a:defRPr sz="6000">
          <a:solidFill>
            <a:srgbClr val="007690"/>
          </a:solidFill>
          <a:latin typeface="Arial" pitchFamily="-110" charset="0"/>
          <a:sym typeface="DINPro-Medium" charset="0"/>
        </a:defRPr>
      </a:lvl8pPr>
      <a:lvl9pPr marL="1828800" algn="l" rtl="0" fontAlgn="base">
        <a:lnSpc>
          <a:spcPts val="6400"/>
        </a:lnSpc>
        <a:spcBef>
          <a:spcPct val="0"/>
        </a:spcBef>
        <a:spcAft>
          <a:spcPct val="0"/>
        </a:spcAft>
        <a:defRPr sz="6000">
          <a:solidFill>
            <a:srgbClr val="007690"/>
          </a:solidFill>
          <a:latin typeface="Arial" pitchFamily="-110" charset="0"/>
          <a:sym typeface="DINPro-Medium" charset="0"/>
        </a:defRPr>
      </a:lvl9pPr>
    </p:titleStyle>
    <p:bodyStyle>
      <a:lvl1pPr marL="342900" indent="-342900" algn="l" rtl="0" eaLnBrk="0" fontAlgn="base" hangingPunct="0">
        <a:lnSpc>
          <a:spcPts val="3200"/>
        </a:lnSpc>
        <a:spcBef>
          <a:spcPts val="400"/>
        </a:spcBef>
        <a:spcAft>
          <a:spcPct val="0"/>
        </a:spcAft>
        <a:defRPr sz="3000">
          <a:solidFill>
            <a:srgbClr val="000000"/>
          </a:solidFill>
          <a:latin typeface="+mn-lt"/>
          <a:ea typeface="ＭＳ Ｐゴシック" charset="-128"/>
          <a:cs typeface="ＭＳ Ｐゴシック" charset="-128"/>
          <a:sym typeface="DINPro-Bold" charset="0"/>
        </a:defRPr>
      </a:lvl1pPr>
      <a:lvl2pPr marL="742950" indent="-28575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rgbClr val="90D4D5"/>
          </a:solidFill>
          <a:latin typeface="+mn-lt"/>
          <a:ea typeface="ＭＳ Ｐゴシック" pitchFamily="-110" charset="-128"/>
          <a:sym typeface="DINPro-Regular" charset="0"/>
        </a:defRPr>
      </a:lvl2pPr>
      <a:lvl3pPr marL="1143000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>
          <a:solidFill>
            <a:srgbClr val="90D4D5"/>
          </a:solidFill>
          <a:latin typeface="+mn-lt"/>
          <a:ea typeface="ＭＳ Ｐゴシック" pitchFamily="-110" charset="-128"/>
          <a:sym typeface="DINPro-Regular" charset="0"/>
        </a:defRPr>
      </a:lvl3pPr>
      <a:lvl4pPr marL="1600200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1600">
          <a:solidFill>
            <a:srgbClr val="90D4D5"/>
          </a:solidFill>
          <a:latin typeface="+mn-lt"/>
          <a:ea typeface="ＭＳ Ｐゴシック" pitchFamily="-110" charset="-128"/>
          <a:sym typeface="DINPro-Regular" charset="0"/>
        </a:defRPr>
      </a:lvl4pPr>
      <a:lvl5pPr marL="2057400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1200">
          <a:solidFill>
            <a:srgbClr val="90D4D5"/>
          </a:solidFill>
          <a:latin typeface="+mn-lt"/>
          <a:ea typeface="ＭＳ Ｐゴシック" pitchFamily="-110" charset="-128"/>
          <a:sym typeface="DINPro-Regular" charset="0"/>
        </a:defRPr>
      </a:lvl5pPr>
      <a:lvl6pPr marL="457200" algn="l" rtl="0" fontAlgn="base">
        <a:lnSpc>
          <a:spcPts val="3000"/>
        </a:lnSpc>
        <a:spcBef>
          <a:spcPct val="0"/>
        </a:spcBef>
        <a:spcAft>
          <a:spcPct val="0"/>
        </a:spcAft>
        <a:defRPr sz="1200">
          <a:solidFill>
            <a:srgbClr val="90D4D5"/>
          </a:solidFill>
          <a:latin typeface="+mn-lt"/>
          <a:ea typeface="ＭＳ Ｐゴシック" pitchFamily="-110" charset="-128"/>
          <a:sym typeface="DINPro-Regular" charset="0"/>
        </a:defRPr>
      </a:lvl6pPr>
      <a:lvl7pPr marL="914400" algn="l" rtl="0" fontAlgn="base">
        <a:lnSpc>
          <a:spcPts val="3000"/>
        </a:lnSpc>
        <a:spcBef>
          <a:spcPct val="0"/>
        </a:spcBef>
        <a:spcAft>
          <a:spcPct val="0"/>
        </a:spcAft>
        <a:defRPr sz="1200">
          <a:solidFill>
            <a:srgbClr val="90D4D5"/>
          </a:solidFill>
          <a:latin typeface="+mn-lt"/>
          <a:ea typeface="ＭＳ Ｐゴシック" pitchFamily="-110" charset="-128"/>
          <a:sym typeface="DINPro-Regular" charset="0"/>
        </a:defRPr>
      </a:lvl7pPr>
      <a:lvl8pPr marL="1371600" algn="l" rtl="0" fontAlgn="base">
        <a:lnSpc>
          <a:spcPts val="3000"/>
        </a:lnSpc>
        <a:spcBef>
          <a:spcPct val="0"/>
        </a:spcBef>
        <a:spcAft>
          <a:spcPct val="0"/>
        </a:spcAft>
        <a:defRPr sz="1200">
          <a:solidFill>
            <a:srgbClr val="90D4D5"/>
          </a:solidFill>
          <a:latin typeface="+mn-lt"/>
          <a:ea typeface="ＭＳ Ｐゴシック" pitchFamily="-110" charset="-128"/>
          <a:sym typeface="DINPro-Regular" charset="0"/>
        </a:defRPr>
      </a:lvl8pPr>
      <a:lvl9pPr marL="1828800" algn="l" rtl="0" fontAlgn="base">
        <a:lnSpc>
          <a:spcPts val="3000"/>
        </a:lnSpc>
        <a:spcBef>
          <a:spcPct val="0"/>
        </a:spcBef>
        <a:spcAft>
          <a:spcPct val="0"/>
        </a:spcAft>
        <a:defRPr sz="1200">
          <a:solidFill>
            <a:srgbClr val="90D4D5"/>
          </a:solidFill>
          <a:latin typeface="+mn-lt"/>
          <a:ea typeface="ＭＳ Ｐゴシック" pitchFamily="-110" charset="-128"/>
          <a:sym typeface="DINPro-Regular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508000"/>
            <a:ext cx="9156700" cy="142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NPro-Regular" charset="0"/>
              </a:rPr>
              <a:t>Click to edit Master title style</a:t>
            </a: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2222500"/>
            <a:ext cx="9156700" cy="416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NPro-Regular" charset="0"/>
              </a:rPr>
              <a:t>Click to edit Master text styles</a:t>
            </a:r>
          </a:p>
          <a:p>
            <a:pPr lvl="1"/>
            <a:r>
              <a:rPr lang="en-US">
                <a:sym typeface="DINPro-Regular" charset="0"/>
              </a:rPr>
              <a:t>Second level</a:t>
            </a:r>
          </a:p>
          <a:p>
            <a:pPr lvl="2"/>
            <a:r>
              <a:rPr lang="en-US">
                <a:sym typeface="DINPro-Regular" charset="0"/>
              </a:rPr>
              <a:t>Third level</a:t>
            </a:r>
          </a:p>
          <a:p>
            <a:pPr lvl="3"/>
            <a:r>
              <a:rPr lang="en-US">
                <a:sym typeface="DINPro-Regular" charset="0"/>
              </a:rPr>
              <a:t>Fourth level</a:t>
            </a:r>
          </a:p>
          <a:p>
            <a:pPr lvl="4"/>
            <a:r>
              <a:rPr lang="en-US">
                <a:sym typeface="DINPro-Regular" charset="0"/>
              </a:rPr>
              <a:t>Fifth level</a:t>
            </a:r>
          </a:p>
        </p:txBody>
      </p:sp>
      <p:pic>
        <p:nvPicPr>
          <p:cNvPr id="13316" name="Picture 9" descr="owe101_Head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129338"/>
            <a:ext cx="1016000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Rectangle 10"/>
          <p:cNvSpPr>
            <a:spLocks/>
          </p:cNvSpPr>
          <p:nvPr/>
        </p:nvSpPr>
        <p:spPr bwMode="auto">
          <a:xfrm>
            <a:off x="238125" y="5791200"/>
            <a:ext cx="9690100" cy="274638"/>
          </a:xfrm>
          <a:prstGeom prst="rect">
            <a:avLst/>
          </a:prstGeom>
          <a:solidFill>
            <a:schemeClr val="tx2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2059" name="Rectangle 11"/>
          <p:cNvSpPr>
            <a:spLocks/>
          </p:cNvSpPr>
          <p:nvPr/>
        </p:nvSpPr>
        <p:spPr bwMode="auto">
          <a:xfrm>
            <a:off x="247650" y="228600"/>
            <a:ext cx="9690100" cy="92075"/>
          </a:xfrm>
          <a:prstGeom prst="rect">
            <a:avLst/>
          </a:prstGeom>
          <a:solidFill>
            <a:schemeClr val="tx2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57" r:id="rId1"/>
    <p:sldLayoutId id="2147485758" r:id="rId2"/>
    <p:sldLayoutId id="2147485759" r:id="rId3"/>
    <p:sldLayoutId id="2147485760" r:id="rId4"/>
    <p:sldLayoutId id="2147485761" r:id="rId5"/>
    <p:sldLayoutId id="2147485762" r:id="rId6"/>
    <p:sldLayoutId id="2147485763" r:id="rId7"/>
    <p:sldLayoutId id="2147485764" r:id="rId8"/>
    <p:sldLayoutId id="2147485765" r:id="rId9"/>
    <p:sldLayoutId id="2147485766" r:id="rId10"/>
    <p:sldLayoutId id="2147485767" r:id="rId11"/>
    <p:sldLayoutId id="2147485823" r:id="rId12"/>
  </p:sldLayoutIdLst>
  <p:transition/>
  <p:hf sldNum="0" hdr="0" ftr="0" dt="0"/>
  <p:txStyles>
    <p:titleStyle>
      <a:lvl1pPr algn="l" rtl="0" eaLnBrk="0" fontAlgn="base" hangingPunct="0">
        <a:lnSpc>
          <a:spcPts val="5000"/>
        </a:lnSpc>
        <a:spcBef>
          <a:spcPct val="0"/>
        </a:spcBef>
        <a:spcAft>
          <a:spcPct val="0"/>
        </a:spcAft>
        <a:defRPr sz="4800">
          <a:solidFill>
            <a:srgbClr val="007690"/>
          </a:solidFill>
          <a:latin typeface="+mj-lt"/>
          <a:ea typeface="ＭＳ Ｐゴシック" charset="-128"/>
          <a:cs typeface="ＭＳ Ｐゴシック" charset="-128"/>
          <a:sym typeface="DINPro-Regular" charset="0"/>
        </a:defRPr>
      </a:lvl1pPr>
      <a:lvl2pPr algn="l" rtl="0" eaLnBrk="0" fontAlgn="base" hangingPunct="0">
        <a:lnSpc>
          <a:spcPts val="5000"/>
        </a:lnSpc>
        <a:spcBef>
          <a:spcPct val="0"/>
        </a:spcBef>
        <a:spcAft>
          <a:spcPct val="0"/>
        </a:spcAft>
        <a:defRPr sz="4800">
          <a:solidFill>
            <a:srgbClr val="007690"/>
          </a:solidFill>
          <a:latin typeface="Arial" pitchFamily="-110" charset="0"/>
          <a:ea typeface="ＭＳ Ｐゴシック" charset="-128"/>
          <a:cs typeface="ＭＳ Ｐゴシック" charset="-128"/>
          <a:sym typeface="DINPro-Regular" charset="0"/>
        </a:defRPr>
      </a:lvl2pPr>
      <a:lvl3pPr algn="l" rtl="0" eaLnBrk="0" fontAlgn="base" hangingPunct="0">
        <a:lnSpc>
          <a:spcPts val="5000"/>
        </a:lnSpc>
        <a:spcBef>
          <a:spcPct val="0"/>
        </a:spcBef>
        <a:spcAft>
          <a:spcPct val="0"/>
        </a:spcAft>
        <a:defRPr sz="4800">
          <a:solidFill>
            <a:srgbClr val="007690"/>
          </a:solidFill>
          <a:latin typeface="Arial" pitchFamily="-110" charset="0"/>
          <a:ea typeface="ＭＳ Ｐゴシック" charset="-128"/>
          <a:cs typeface="ＭＳ Ｐゴシック" charset="-128"/>
          <a:sym typeface="DINPro-Regular" charset="0"/>
        </a:defRPr>
      </a:lvl3pPr>
      <a:lvl4pPr algn="l" rtl="0" eaLnBrk="0" fontAlgn="base" hangingPunct="0">
        <a:lnSpc>
          <a:spcPts val="5000"/>
        </a:lnSpc>
        <a:spcBef>
          <a:spcPct val="0"/>
        </a:spcBef>
        <a:spcAft>
          <a:spcPct val="0"/>
        </a:spcAft>
        <a:defRPr sz="4800">
          <a:solidFill>
            <a:srgbClr val="007690"/>
          </a:solidFill>
          <a:latin typeface="Arial" pitchFamily="-110" charset="0"/>
          <a:ea typeface="ＭＳ Ｐゴシック" charset="-128"/>
          <a:cs typeface="ＭＳ Ｐゴシック" charset="-128"/>
          <a:sym typeface="DINPro-Regular" charset="0"/>
        </a:defRPr>
      </a:lvl4pPr>
      <a:lvl5pPr algn="l" rtl="0" eaLnBrk="0" fontAlgn="base" hangingPunct="0">
        <a:lnSpc>
          <a:spcPts val="5000"/>
        </a:lnSpc>
        <a:spcBef>
          <a:spcPct val="0"/>
        </a:spcBef>
        <a:spcAft>
          <a:spcPct val="0"/>
        </a:spcAft>
        <a:defRPr sz="4800">
          <a:solidFill>
            <a:srgbClr val="007690"/>
          </a:solidFill>
          <a:latin typeface="Arial" pitchFamily="-110" charset="0"/>
          <a:ea typeface="ＭＳ Ｐゴシック" charset="-128"/>
          <a:cs typeface="ＭＳ Ｐゴシック" charset="-128"/>
          <a:sym typeface="DINPro-Regular" charset="0"/>
        </a:defRPr>
      </a:lvl5pPr>
      <a:lvl6pPr marL="457200" algn="l" rtl="0" fontAlgn="base">
        <a:lnSpc>
          <a:spcPts val="5000"/>
        </a:lnSpc>
        <a:spcBef>
          <a:spcPct val="0"/>
        </a:spcBef>
        <a:spcAft>
          <a:spcPct val="0"/>
        </a:spcAft>
        <a:defRPr sz="4800">
          <a:solidFill>
            <a:srgbClr val="007690"/>
          </a:solidFill>
          <a:latin typeface="Arial" pitchFamily="-110" charset="0"/>
          <a:sym typeface="DINPro-Regular" charset="0"/>
        </a:defRPr>
      </a:lvl6pPr>
      <a:lvl7pPr marL="914400" algn="l" rtl="0" fontAlgn="base">
        <a:lnSpc>
          <a:spcPts val="5000"/>
        </a:lnSpc>
        <a:spcBef>
          <a:spcPct val="0"/>
        </a:spcBef>
        <a:spcAft>
          <a:spcPct val="0"/>
        </a:spcAft>
        <a:defRPr sz="4800">
          <a:solidFill>
            <a:srgbClr val="007690"/>
          </a:solidFill>
          <a:latin typeface="Arial" pitchFamily="-110" charset="0"/>
          <a:sym typeface="DINPro-Regular" charset="0"/>
        </a:defRPr>
      </a:lvl7pPr>
      <a:lvl8pPr marL="1371600" algn="l" rtl="0" fontAlgn="base">
        <a:lnSpc>
          <a:spcPts val="5000"/>
        </a:lnSpc>
        <a:spcBef>
          <a:spcPct val="0"/>
        </a:spcBef>
        <a:spcAft>
          <a:spcPct val="0"/>
        </a:spcAft>
        <a:defRPr sz="4800">
          <a:solidFill>
            <a:srgbClr val="007690"/>
          </a:solidFill>
          <a:latin typeface="Arial" pitchFamily="-110" charset="0"/>
          <a:sym typeface="DINPro-Regular" charset="0"/>
        </a:defRPr>
      </a:lvl8pPr>
      <a:lvl9pPr marL="1828800" algn="l" rtl="0" fontAlgn="base">
        <a:lnSpc>
          <a:spcPts val="5000"/>
        </a:lnSpc>
        <a:spcBef>
          <a:spcPct val="0"/>
        </a:spcBef>
        <a:spcAft>
          <a:spcPct val="0"/>
        </a:spcAft>
        <a:defRPr sz="4800">
          <a:solidFill>
            <a:srgbClr val="007690"/>
          </a:solidFill>
          <a:latin typeface="Arial" pitchFamily="-110" charset="0"/>
          <a:sym typeface="DINPro-Regular" charset="0"/>
        </a:defRPr>
      </a:lvl9pPr>
    </p:titleStyle>
    <p:bodyStyle>
      <a:lvl1pPr marL="304800" indent="-3048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62A73B"/>
        </a:buClr>
        <a:buSzPct val="100000"/>
        <a:buFont typeface="Lucida Grande CE" pitchFamily="-1" charset="-18"/>
        <a:buChar char="‣"/>
        <a:defRPr sz="3000">
          <a:solidFill>
            <a:srgbClr val="21889E"/>
          </a:solidFill>
          <a:latin typeface="+mn-lt"/>
          <a:ea typeface="ＭＳ Ｐゴシック" charset="-128"/>
          <a:cs typeface="ＭＳ Ｐゴシック" charset="-128"/>
          <a:sym typeface="DINPro-Regular" charset="0"/>
        </a:defRPr>
      </a:lvl1pPr>
      <a:lvl2pPr marL="571500" indent="-3048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62A73B"/>
        </a:buClr>
        <a:buSzPct val="100000"/>
        <a:buFont typeface="Lucida Grande CE" pitchFamily="-1" charset="-18"/>
        <a:buChar char="‣"/>
        <a:defRPr sz="2400">
          <a:solidFill>
            <a:srgbClr val="21889E"/>
          </a:solidFill>
          <a:latin typeface="+mn-lt"/>
          <a:ea typeface="ＭＳ Ｐゴシック" pitchFamily="-110" charset="-128"/>
          <a:sym typeface="DINPro-Regular" charset="0"/>
        </a:defRPr>
      </a:lvl2pPr>
      <a:lvl3pPr marL="876300" indent="-3048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62A73B"/>
        </a:buClr>
        <a:buSzPct val="100000"/>
        <a:buFont typeface="Lucida Grande CE" pitchFamily="-1" charset="-18"/>
        <a:buChar char="‣"/>
        <a:defRPr sz="2000">
          <a:solidFill>
            <a:srgbClr val="21889E"/>
          </a:solidFill>
          <a:latin typeface="+mn-lt"/>
          <a:ea typeface="ＭＳ Ｐゴシック" pitchFamily="-110" charset="-128"/>
          <a:sym typeface="DINPro-Regular" charset="0"/>
        </a:defRPr>
      </a:lvl3pPr>
      <a:lvl4pPr marL="1181100" indent="-3048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62A73B"/>
        </a:buClr>
        <a:buSzPct val="100000"/>
        <a:buFont typeface="Lucida Grande CE" pitchFamily="-1" charset="-18"/>
        <a:buChar char="‣"/>
        <a:defRPr>
          <a:solidFill>
            <a:srgbClr val="21889E"/>
          </a:solidFill>
          <a:latin typeface="+mn-lt"/>
          <a:ea typeface="ＭＳ Ｐゴシック" pitchFamily="-110" charset="-128"/>
          <a:sym typeface="DINPro-Regular" charset="0"/>
        </a:defRPr>
      </a:lvl4pPr>
      <a:lvl5pPr marL="1485900" indent="-3048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62A73B"/>
        </a:buClr>
        <a:buSzPct val="100000"/>
        <a:buFont typeface="Lucida Grande CE" pitchFamily="-1" charset="-18"/>
        <a:buChar char="‣"/>
        <a:defRPr sz="1500">
          <a:solidFill>
            <a:srgbClr val="21889E"/>
          </a:solidFill>
          <a:latin typeface="+mn-lt"/>
          <a:ea typeface="ＭＳ Ｐゴシック" pitchFamily="-110" charset="-128"/>
          <a:sym typeface="DINPro-Regular" charset="0"/>
        </a:defRPr>
      </a:lvl5pPr>
      <a:lvl6pPr marL="1943100" indent="-304800" algn="l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62A73B"/>
        </a:buClr>
        <a:buSzPct val="100000"/>
        <a:buFont typeface="Lucida Grande CE" pitchFamily="-110" charset="-18"/>
        <a:buChar char="‣"/>
        <a:defRPr sz="1500">
          <a:solidFill>
            <a:srgbClr val="21889E"/>
          </a:solidFill>
          <a:latin typeface="+mn-lt"/>
          <a:ea typeface="ＭＳ Ｐゴシック" pitchFamily="-110" charset="-128"/>
          <a:sym typeface="DINPro-Regular" charset="0"/>
        </a:defRPr>
      </a:lvl6pPr>
      <a:lvl7pPr marL="2400300" indent="-304800" algn="l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62A73B"/>
        </a:buClr>
        <a:buSzPct val="100000"/>
        <a:buFont typeface="Lucida Grande CE" pitchFamily="-110" charset="-18"/>
        <a:buChar char="‣"/>
        <a:defRPr sz="1500">
          <a:solidFill>
            <a:srgbClr val="21889E"/>
          </a:solidFill>
          <a:latin typeface="+mn-lt"/>
          <a:ea typeface="ＭＳ Ｐゴシック" pitchFamily="-110" charset="-128"/>
          <a:sym typeface="DINPro-Regular" charset="0"/>
        </a:defRPr>
      </a:lvl7pPr>
      <a:lvl8pPr marL="2857500" indent="-304800" algn="l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62A73B"/>
        </a:buClr>
        <a:buSzPct val="100000"/>
        <a:buFont typeface="Lucida Grande CE" pitchFamily="-110" charset="-18"/>
        <a:buChar char="‣"/>
        <a:defRPr sz="1500">
          <a:solidFill>
            <a:srgbClr val="21889E"/>
          </a:solidFill>
          <a:latin typeface="+mn-lt"/>
          <a:ea typeface="ＭＳ Ｐゴシック" pitchFamily="-110" charset="-128"/>
          <a:sym typeface="DINPro-Regular" charset="0"/>
        </a:defRPr>
      </a:lvl8pPr>
      <a:lvl9pPr marL="3314700" indent="-304800" algn="l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62A73B"/>
        </a:buClr>
        <a:buSzPct val="100000"/>
        <a:buFont typeface="Lucida Grande CE" pitchFamily="-110" charset="-18"/>
        <a:buChar char="‣"/>
        <a:defRPr sz="1500">
          <a:solidFill>
            <a:srgbClr val="21889E"/>
          </a:solidFill>
          <a:latin typeface="+mn-lt"/>
          <a:ea typeface="ＭＳ Ｐゴシック" pitchFamily="-110" charset="-128"/>
          <a:sym typeface="DINPro-Regular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 descr="owe101_Head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129338"/>
            <a:ext cx="1016000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8"/>
          <p:cNvSpPr>
            <a:spLocks/>
          </p:cNvSpPr>
          <p:nvPr/>
        </p:nvSpPr>
        <p:spPr bwMode="auto">
          <a:xfrm>
            <a:off x="238125" y="5791200"/>
            <a:ext cx="9690100" cy="274638"/>
          </a:xfrm>
          <a:prstGeom prst="rect">
            <a:avLst/>
          </a:prstGeom>
          <a:solidFill>
            <a:schemeClr val="tx2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5129" name="Rectangle 9"/>
          <p:cNvSpPr>
            <a:spLocks/>
          </p:cNvSpPr>
          <p:nvPr/>
        </p:nvSpPr>
        <p:spPr bwMode="auto">
          <a:xfrm>
            <a:off x="247650" y="228600"/>
            <a:ext cx="9690100" cy="92075"/>
          </a:xfrm>
          <a:prstGeom prst="rect">
            <a:avLst/>
          </a:prstGeom>
          <a:solidFill>
            <a:schemeClr val="tx2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9" r:id="rId1"/>
    <p:sldLayoutId id="2147485780" r:id="rId2"/>
    <p:sldLayoutId id="2147485781" r:id="rId3"/>
    <p:sldLayoutId id="2147485782" r:id="rId4"/>
    <p:sldLayoutId id="2147485783" r:id="rId5"/>
    <p:sldLayoutId id="2147485784" r:id="rId6"/>
    <p:sldLayoutId id="2147485785" r:id="rId7"/>
    <p:sldLayoutId id="2147485786" r:id="rId8"/>
    <p:sldLayoutId id="2147485787" r:id="rId9"/>
    <p:sldLayoutId id="2147485788" r:id="rId10"/>
    <p:sldLayoutId id="214748578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+mj-lt"/>
          <a:ea typeface="ＭＳ Ｐゴシック" charset="-128"/>
          <a:cs typeface="ＭＳ Ｐゴシック" charset="-128"/>
          <a:sym typeface="GillSans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GillSans" pitchFamily="34" charset="0"/>
          <a:ea typeface="ＭＳ Ｐゴシック" charset="-128"/>
          <a:cs typeface="ＭＳ Ｐゴシック" charset="-128"/>
          <a:sym typeface="Gill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GillSans" pitchFamily="34" charset="0"/>
          <a:ea typeface="ＭＳ Ｐゴシック" charset="-128"/>
          <a:cs typeface="ＭＳ Ｐゴシック" charset="-128"/>
          <a:sym typeface="Gill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GillSans" pitchFamily="34" charset="0"/>
          <a:ea typeface="ＭＳ Ｐゴシック" charset="-128"/>
          <a:cs typeface="ＭＳ Ｐゴシック" charset="-128"/>
          <a:sym typeface="Gill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GillSans" pitchFamily="34" charset="0"/>
          <a:ea typeface="ＭＳ Ｐゴシック" charset="-128"/>
          <a:cs typeface="ＭＳ Ｐゴシック" charset="-128"/>
          <a:sym typeface="Gill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GillSans" pitchFamily="34" charset="0"/>
          <a:sym typeface="Gill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GillSans" pitchFamily="34" charset="0"/>
          <a:sym typeface="Gill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GillSans" pitchFamily="34" charset="0"/>
          <a:sym typeface="Gill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GillSans" pitchFamily="34" charset="0"/>
          <a:sym typeface="GillSans" pitchFamily="34" charset="0"/>
        </a:defRPr>
      </a:lvl9pPr>
    </p:titleStyle>
    <p:bodyStyle>
      <a:lvl1pPr marL="6985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GillSans" pitchFamily="34" charset="0"/>
        <a:buChar char="•"/>
        <a:defRPr sz="3200">
          <a:solidFill>
            <a:srgbClr val="000000"/>
          </a:solidFill>
          <a:latin typeface="+mn-lt"/>
          <a:ea typeface="ＭＳ Ｐゴシック" charset="-128"/>
          <a:cs typeface="ＭＳ Ｐゴシック" charset="-128"/>
          <a:sym typeface="GillSans" pitchFamily="34" charset="0"/>
        </a:defRPr>
      </a:lvl1pPr>
      <a:lvl2pPr marL="10414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GillSans" pitchFamily="34" charset="0"/>
        <a:buChar char="•"/>
        <a:defRPr sz="3200">
          <a:solidFill>
            <a:srgbClr val="000000"/>
          </a:solidFill>
          <a:latin typeface="+mn-lt"/>
          <a:ea typeface="ＭＳ Ｐゴシック" pitchFamily="-110" charset="-128"/>
          <a:sym typeface="GillSans" pitchFamily="34" charset="0"/>
        </a:defRPr>
      </a:lvl2pPr>
      <a:lvl3pPr marL="13843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GillSans" pitchFamily="34" charset="0"/>
        <a:buChar char="•"/>
        <a:defRPr sz="3200">
          <a:solidFill>
            <a:srgbClr val="000000"/>
          </a:solidFill>
          <a:latin typeface="+mn-lt"/>
          <a:ea typeface="ＭＳ Ｐゴシック" pitchFamily="-110" charset="-128"/>
          <a:sym typeface="GillSans" pitchFamily="34" charset="0"/>
        </a:defRPr>
      </a:lvl3pPr>
      <a:lvl4pPr marL="17399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GillSans" pitchFamily="34" charset="0"/>
        <a:buChar char="•"/>
        <a:defRPr sz="3200">
          <a:solidFill>
            <a:srgbClr val="000000"/>
          </a:solidFill>
          <a:latin typeface="+mn-lt"/>
          <a:ea typeface="ＭＳ Ｐゴシック" pitchFamily="-110" charset="-128"/>
          <a:sym typeface="GillSans" pitchFamily="34" charset="0"/>
        </a:defRPr>
      </a:lvl4pPr>
      <a:lvl5pPr marL="20828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GillSans" pitchFamily="34" charset="0"/>
        <a:buChar char="•"/>
        <a:defRPr sz="3200">
          <a:solidFill>
            <a:srgbClr val="000000"/>
          </a:solidFill>
          <a:latin typeface="+mn-lt"/>
          <a:ea typeface="ＭＳ Ｐゴシック" pitchFamily="-110" charset="-128"/>
          <a:sym typeface="GillSans" pitchFamily="34" charset="0"/>
        </a:defRPr>
      </a:lvl5pPr>
      <a:lvl6pPr marL="2540000" indent="-444500" algn="l" rtl="0" fontAlgn="base">
        <a:spcBef>
          <a:spcPts val="1800"/>
        </a:spcBef>
        <a:spcAft>
          <a:spcPct val="0"/>
        </a:spcAft>
        <a:buSzPct val="171000"/>
        <a:buFont typeface="GillSans" pitchFamily="34" charset="0"/>
        <a:buChar char="•"/>
        <a:defRPr sz="3200">
          <a:solidFill>
            <a:srgbClr val="000000"/>
          </a:solidFill>
          <a:latin typeface="+mn-lt"/>
          <a:ea typeface="ＭＳ Ｐゴシック" pitchFamily="-110" charset="-128"/>
          <a:sym typeface="GillSans" pitchFamily="34" charset="0"/>
        </a:defRPr>
      </a:lvl6pPr>
      <a:lvl7pPr marL="2997200" indent="-444500" algn="l" rtl="0" fontAlgn="base">
        <a:spcBef>
          <a:spcPts val="1800"/>
        </a:spcBef>
        <a:spcAft>
          <a:spcPct val="0"/>
        </a:spcAft>
        <a:buSzPct val="171000"/>
        <a:buFont typeface="GillSans" pitchFamily="34" charset="0"/>
        <a:buChar char="•"/>
        <a:defRPr sz="3200">
          <a:solidFill>
            <a:srgbClr val="000000"/>
          </a:solidFill>
          <a:latin typeface="+mn-lt"/>
          <a:ea typeface="ＭＳ Ｐゴシック" pitchFamily="-110" charset="-128"/>
          <a:sym typeface="GillSans" pitchFamily="34" charset="0"/>
        </a:defRPr>
      </a:lvl7pPr>
      <a:lvl8pPr marL="3454400" indent="-444500" algn="l" rtl="0" fontAlgn="base">
        <a:spcBef>
          <a:spcPts val="1800"/>
        </a:spcBef>
        <a:spcAft>
          <a:spcPct val="0"/>
        </a:spcAft>
        <a:buSzPct val="171000"/>
        <a:buFont typeface="GillSans" pitchFamily="34" charset="0"/>
        <a:buChar char="•"/>
        <a:defRPr sz="3200">
          <a:solidFill>
            <a:srgbClr val="000000"/>
          </a:solidFill>
          <a:latin typeface="+mn-lt"/>
          <a:ea typeface="ＭＳ Ｐゴシック" pitchFamily="-110" charset="-128"/>
          <a:sym typeface="GillSans" pitchFamily="34" charset="0"/>
        </a:defRPr>
      </a:lvl8pPr>
      <a:lvl9pPr marL="3911600" indent="-444500" algn="l" rtl="0" fontAlgn="base">
        <a:spcBef>
          <a:spcPts val="1800"/>
        </a:spcBef>
        <a:spcAft>
          <a:spcPct val="0"/>
        </a:spcAft>
        <a:buSzPct val="171000"/>
        <a:buFont typeface="GillSans" pitchFamily="34" charset="0"/>
        <a:buChar char="•"/>
        <a:defRPr sz="3200">
          <a:solidFill>
            <a:srgbClr val="000000"/>
          </a:solidFill>
          <a:latin typeface="+mn-lt"/>
          <a:ea typeface="ＭＳ Ｐゴシック" pitchFamily="-110" charset="-128"/>
          <a:sym typeface="GillSans" pitchFamily="3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508000"/>
            <a:ext cx="9156700" cy="142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NPro-Regular" charset="0"/>
              </a:rPr>
              <a:t>Click to edit Master title style</a:t>
            </a:r>
          </a:p>
        </p:txBody>
      </p:sp>
      <p:sp>
        <p:nvSpPr>
          <p:cNvPr id="512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2222500"/>
            <a:ext cx="9156700" cy="416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NPro-Regular" charset="0"/>
              </a:rPr>
              <a:t>Click to edit Master text styles</a:t>
            </a:r>
          </a:p>
          <a:p>
            <a:pPr lvl="1"/>
            <a:r>
              <a:rPr lang="en-US">
                <a:sym typeface="DINPro-Regular" charset="0"/>
              </a:rPr>
              <a:t>Second level</a:t>
            </a:r>
          </a:p>
          <a:p>
            <a:pPr lvl="2"/>
            <a:r>
              <a:rPr lang="en-US">
                <a:sym typeface="DINPro-Regular" charset="0"/>
              </a:rPr>
              <a:t>Third level</a:t>
            </a:r>
          </a:p>
          <a:p>
            <a:pPr lvl="3"/>
            <a:r>
              <a:rPr lang="en-US">
                <a:sym typeface="DINPro-Regular" charset="0"/>
              </a:rPr>
              <a:t>Fourth level</a:t>
            </a:r>
          </a:p>
          <a:p>
            <a:pPr lvl="4"/>
            <a:r>
              <a:rPr lang="en-US">
                <a:sym typeface="DINPro-Regular" charset="0"/>
              </a:rPr>
              <a:t>Fifth level</a:t>
            </a:r>
          </a:p>
        </p:txBody>
      </p:sp>
      <p:pic>
        <p:nvPicPr>
          <p:cNvPr id="51204" name="Picture 9" descr="owe101_Head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129338"/>
            <a:ext cx="1016000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Rectangle 10"/>
          <p:cNvSpPr>
            <a:spLocks/>
          </p:cNvSpPr>
          <p:nvPr/>
        </p:nvSpPr>
        <p:spPr bwMode="auto">
          <a:xfrm>
            <a:off x="238125" y="5791200"/>
            <a:ext cx="9690100" cy="274638"/>
          </a:xfrm>
          <a:prstGeom prst="rect">
            <a:avLst/>
          </a:prstGeom>
          <a:solidFill>
            <a:schemeClr val="tx2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6155" name="Rectangle 11"/>
          <p:cNvSpPr>
            <a:spLocks/>
          </p:cNvSpPr>
          <p:nvPr/>
        </p:nvSpPr>
        <p:spPr bwMode="auto">
          <a:xfrm>
            <a:off x="247650" y="228600"/>
            <a:ext cx="9690100" cy="92075"/>
          </a:xfrm>
          <a:prstGeom prst="rect">
            <a:avLst/>
          </a:prstGeom>
          <a:solidFill>
            <a:schemeClr val="tx2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90" r:id="rId1"/>
    <p:sldLayoutId id="2147485791" r:id="rId2"/>
    <p:sldLayoutId id="2147485792" r:id="rId3"/>
    <p:sldLayoutId id="2147485793" r:id="rId4"/>
    <p:sldLayoutId id="2147485794" r:id="rId5"/>
    <p:sldLayoutId id="2147485795" r:id="rId6"/>
    <p:sldLayoutId id="2147485796" r:id="rId7"/>
    <p:sldLayoutId id="2147485797" r:id="rId8"/>
    <p:sldLayoutId id="2147485798" r:id="rId9"/>
    <p:sldLayoutId id="2147485799" r:id="rId10"/>
    <p:sldLayoutId id="2147485800" r:id="rId11"/>
  </p:sldLayoutIdLst>
  <p:transition/>
  <p:hf sldNum="0" hdr="0" ftr="0" dt="0"/>
  <p:txStyles>
    <p:titleStyle>
      <a:lvl1pPr algn="l" rtl="0" eaLnBrk="0" fontAlgn="base" hangingPunct="0">
        <a:lnSpc>
          <a:spcPts val="5000"/>
        </a:lnSpc>
        <a:spcBef>
          <a:spcPct val="0"/>
        </a:spcBef>
        <a:spcAft>
          <a:spcPct val="0"/>
        </a:spcAft>
        <a:defRPr sz="4800">
          <a:solidFill>
            <a:srgbClr val="007690"/>
          </a:solidFill>
          <a:latin typeface="+mj-lt"/>
          <a:ea typeface="ＭＳ Ｐゴシック" charset="-128"/>
          <a:cs typeface="ＭＳ Ｐゴシック" charset="-128"/>
          <a:sym typeface="DINPro-Regular" charset="0"/>
        </a:defRPr>
      </a:lvl1pPr>
      <a:lvl2pPr algn="l" rtl="0" eaLnBrk="0" fontAlgn="base" hangingPunct="0">
        <a:lnSpc>
          <a:spcPts val="5000"/>
        </a:lnSpc>
        <a:spcBef>
          <a:spcPct val="0"/>
        </a:spcBef>
        <a:spcAft>
          <a:spcPct val="0"/>
        </a:spcAft>
        <a:defRPr sz="4800">
          <a:solidFill>
            <a:srgbClr val="007690"/>
          </a:solidFill>
          <a:latin typeface="Arial" pitchFamily="-110" charset="0"/>
          <a:ea typeface="ＭＳ Ｐゴシック" charset="-128"/>
          <a:cs typeface="ＭＳ Ｐゴシック" charset="-128"/>
          <a:sym typeface="DINPro-Regular" charset="0"/>
        </a:defRPr>
      </a:lvl2pPr>
      <a:lvl3pPr algn="l" rtl="0" eaLnBrk="0" fontAlgn="base" hangingPunct="0">
        <a:lnSpc>
          <a:spcPts val="5000"/>
        </a:lnSpc>
        <a:spcBef>
          <a:spcPct val="0"/>
        </a:spcBef>
        <a:spcAft>
          <a:spcPct val="0"/>
        </a:spcAft>
        <a:defRPr sz="4800">
          <a:solidFill>
            <a:srgbClr val="007690"/>
          </a:solidFill>
          <a:latin typeface="Arial" pitchFamily="-110" charset="0"/>
          <a:ea typeface="ＭＳ Ｐゴシック" charset="-128"/>
          <a:cs typeface="ＭＳ Ｐゴシック" charset="-128"/>
          <a:sym typeface="DINPro-Regular" charset="0"/>
        </a:defRPr>
      </a:lvl3pPr>
      <a:lvl4pPr algn="l" rtl="0" eaLnBrk="0" fontAlgn="base" hangingPunct="0">
        <a:lnSpc>
          <a:spcPts val="5000"/>
        </a:lnSpc>
        <a:spcBef>
          <a:spcPct val="0"/>
        </a:spcBef>
        <a:spcAft>
          <a:spcPct val="0"/>
        </a:spcAft>
        <a:defRPr sz="4800">
          <a:solidFill>
            <a:srgbClr val="007690"/>
          </a:solidFill>
          <a:latin typeface="Arial" pitchFamily="-110" charset="0"/>
          <a:ea typeface="ＭＳ Ｐゴシック" charset="-128"/>
          <a:cs typeface="ＭＳ Ｐゴシック" charset="-128"/>
          <a:sym typeface="DINPro-Regular" charset="0"/>
        </a:defRPr>
      </a:lvl4pPr>
      <a:lvl5pPr algn="l" rtl="0" eaLnBrk="0" fontAlgn="base" hangingPunct="0">
        <a:lnSpc>
          <a:spcPts val="5000"/>
        </a:lnSpc>
        <a:spcBef>
          <a:spcPct val="0"/>
        </a:spcBef>
        <a:spcAft>
          <a:spcPct val="0"/>
        </a:spcAft>
        <a:defRPr sz="4800">
          <a:solidFill>
            <a:srgbClr val="007690"/>
          </a:solidFill>
          <a:latin typeface="Arial" pitchFamily="-110" charset="0"/>
          <a:ea typeface="ＭＳ Ｐゴシック" charset="-128"/>
          <a:cs typeface="ＭＳ Ｐゴシック" charset="-128"/>
          <a:sym typeface="DINPro-Regular" charset="0"/>
        </a:defRPr>
      </a:lvl5pPr>
      <a:lvl6pPr marL="457200" algn="l" rtl="0" fontAlgn="base">
        <a:lnSpc>
          <a:spcPts val="5000"/>
        </a:lnSpc>
        <a:spcBef>
          <a:spcPct val="0"/>
        </a:spcBef>
        <a:spcAft>
          <a:spcPct val="0"/>
        </a:spcAft>
        <a:defRPr sz="4800">
          <a:solidFill>
            <a:srgbClr val="007690"/>
          </a:solidFill>
          <a:latin typeface="Arial" pitchFamily="-110" charset="0"/>
          <a:sym typeface="DINPro-Regular" charset="0"/>
        </a:defRPr>
      </a:lvl6pPr>
      <a:lvl7pPr marL="914400" algn="l" rtl="0" fontAlgn="base">
        <a:lnSpc>
          <a:spcPts val="5000"/>
        </a:lnSpc>
        <a:spcBef>
          <a:spcPct val="0"/>
        </a:spcBef>
        <a:spcAft>
          <a:spcPct val="0"/>
        </a:spcAft>
        <a:defRPr sz="4800">
          <a:solidFill>
            <a:srgbClr val="007690"/>
          </a:solidFill>
          <a:latin typeface="Arial" pitchFamily="-110" charset="0"/>
          <a:sym typeface="DINPro-Regular" charset="0"/>
        </a:defRPr>
      </a:lvl7pPr>
      <a:lvl8pPr marL="1371600" algn="l" rtl="0" fontAlgn="base">
        <a:lnSpc>
          <a:spcPts val="5000"/>
        </a:lnSpc>
        <a:spcBef>
          <a:spcPct val="0"/>
        </a:spcBef>
        <a:spcAft>
          <a:spcPct val="0"/>
        </a:spcAft>
        <a:defRPr sz="4800">
          <a:solidFill>
            <a:srgbClr val="007690"/>
          </a:solidFill>
          <a:latin typeface="Arial" pitchFamily="-110" charset="0"/>
          <a:sym typeface="DINPro-Regular" charset="0"/>
        </a:defRPr>
      </a:lvl8pPr>
      <a:lvl9pPr marL="1828800" algn="l" rtl="0" fontAlgn="base">
        <a:lnSpc>
          <a:spcPts val="5000"/>
        </a:lnSpc>
        <a:spcBef>
          <a:spcPct val="0"/>
        </a:spcBef>
        <a:spcAft>
          <a:spcPct val="0"/>
        </a:spcAft>
        <a:defRPr sz="4800">
          <a:solidFill>
            <a:srgbClr val="007690"/>
          </a:solidFill>
          <a:latin typeface="Arial" pitchFamily="-110" charset="0"/>
          <a:sym typeface="DINPro-Regular" charset="0"/>
        </a:defRPr>
      </a:lvl9pPr>
    </p:titleStyle>
    <p:bodyStyle>
      <a:lvl1pPr marL="304800" indent="-3048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62A73B"/>
        </a:buClr>
        <a:buSzPct val="100000"/>
        <a:buFont typeface="Lucida Grande CE" pitchFamily="-1" charset="-18"/>
        <a:buChar char="‣"/>
        <a:defRPr sz="3000">
          <a:solidFill>
            <a:srgbClr val="21889E"/>
          </a:solidFill>
          <a:latin typeface="+mn-lt"/>
          <a:ea typeface="ＭＳ Ｐゴシック" charset="-128"/>
          <a:cs typeface="ＭＳ Ｐゴシック" charset="-128"/>
          <a:sym typeface="DINPro-Regular" charset="0"/>
        </a:defRPr>
      </a:lvl1pPr>
      <a:lvl2pPr marL="571500" indent="-3048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62A73B"/>
        </a:buClr>
        <a:buSzPct val="100000"/>
        <a:buFont typeface="Lucida Grande CE" pitchFamily="-1" charset="-18"/>
        <a:buChar char="‣"/>
        <a:defRPr sz="2400">
          <a:solidFill>
            <a:srgbClr val="21889E"/>
          </a:solidFill>
          <a:latin typeface="+mn-lt"/>
          <a:ea typeface="ＭＳ Ｐゴシック" pitchFamily="-110" charset="-128"/>
          <a:sym typeface="DINPro-Regular" charset="0"/>
        </a:defRPr>
      </a:lvl2pPr>
      <a:lvl3pPr marL="876300" indent="-3048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62A73B"/>
        </a:buClr>
        <a:buSzPct val="100000"/>
        <a:buFont typeface="Lucida Grande CE" pitchFamily="-1" charset="-18"/>
        <a:buChar char="‣"/>
        <a:defRPr sz="2000">
          <a:solidFill>
            <a:srgbClr val="21889E"/>
          </a:solidFill>
          <a:latin typeface="+mn-lt"/>
          <a:ea typeface="ＭＳ Ｐゴシック" pitchFamily="-110" charset="-128"/>
          <a:sym typeface="DINPro-Regular" charset="0"/>
        </a:defRPr>
      </a:lvl3pPr>
      <a:lvl4pPr marL="1181100" indent="-3048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62A73B"/>
        </a:buClr>
        <a:buSzPct val="100000"/>
        <a:buFont typeface="Lucida Grande CE" pitchFamily="-1" charset="-18"/>
        <a:buChar char="‣"/>
        <a:defRPr>
          <a:solidFill>
            <a:srgbClr val="21889E"/>
          </a:solidFill>
          <a:latin typeface="+mn-lt"/>
          <a:ea typeface="ＭＳ Ｐゴシック" pitchFamily="-110" charset="-128"/>
          <a:sym typeface="DINPro-Regular" charset="0"/>
        </a:defRPr>
      </a:lvl4pPr>
      <a:lvl5pPr marL="1485900" indent="-3048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62A73B"/>
        </a:buClr>
        <a:buSzPct val="100000"/>
        <a:buFont typeface="Lucida Grande CE" pitchFamily="-1" charset="-18"/>
        <a:buChar char="‣"/>
        <a:defRPr sz="1500">
          <a:solidFill>
            <a:srgbClr val="21889E"/>
          </a:solidFill>
          <a:latin typeface="+mn-lt"/>
          <a:ea typeface="ＭＳ Ｐゴシック" pitchFamily="-110" charset="-128"/>
          <a:sym typeface="DINPro-Regular" charset="0"/>
        </a:defRPr>
      </a:lvl5pPr>
      <a:lvl6pPr marL="1943100" indent="-304800" algn="l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62A73B"/>
        </a:buClr>
        <a:buSzPct val="100000"/>
        <a:buFont typeface="Lucida Grande CE" pitchFamily="-110" charset="-18"/>
        <a:buChar char="‣"/>
        <a:defRPr sz="1500">
          <a:solidFill>
            <a:srgbClr val="21889E"/>
          </a:solidFill>
          <a:latin typeface="+mn-lt"/>
          <a:ea typeface="ＭＳ Ｐゴシック" pitchFamily="-110" charset="-128"/>
          <a:sym typeface="DINPro-Regular" charset="0"/>
        </a:defRPr>
      </a:lvl6pPr>
      <a:lvl7pPr marL="2400300" indent="-304800" algn="l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62A73B"/>
        </a:buClr>
        <a:buSzPct val="100000"/>
        <a:buFont typeface="Lucida Grande CE" pitchFamily="-110" charset="-18"/>
        <a:buChar char="‣"/>
        <a:defRPr sz="1500">
          <a:solidFill>
            <a:srgbClr val="21889E"/>
          </a:solidFill>
          <a:latin typeface="+mn-lt"/>
          <a:ea typeface="ＭＳ Ｐゴシック" pitchFamily="-110" charset="-128"/>
          <a:sym typeface="DINPro-Regular" charset="0"/>
        </a:defRPr>
      </a:lvl7pPr>
      <a:lvl8pPr marL="2857500" indent="-304800" algn="l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62A73B"/>
        </a:buClr>
        <a:buSzPct val="100000"/>
        <a:buFont typeface="Lucida Grande CE" pitchFamily="-110" charset="-18"/>
        <a:buChar char="‣"/>
        <a:defRPr sz="1500">
          <a:solidFill>
            <a:srgbClr val="21889E"/>
          </a:solidFill>
          <a:latin typeface="+mn-lt"/>
          <a:ea typeface="ＭＳ Ｐゴシック" pitchFamily="-110" charset="-128"/>
          <a:sym typeface="DINPro-Regular" charset="0"/>
        </a:defRPr>
      </a:lvl8pPr>
      <a:lvl9pPr marL="3314700" indent="-304800" algn="l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62A73B"/>
        </a:buClr>
        <a:buSzPct val="100000"/>
        <a:buFont typeface="Lucida Grande CE" pitchFamily="-110" charset="-18"/>
        <a:buChar char="‣"/>
        <a:defRPr sz="1500">
          <a:solidFill>
            <a:srgbClr val="21889E"/>
          </a:solidFill>
          <a:latin typeface="+mn-lt"/>
          <a:ea typeface="ＭＳ Ｐゴシック" pitchFamily="-110" charset="-128"/>
          <a:sym typeface="DINPro-Regular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508000"/>
            <a:ext cx="9156700" cy="588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NPro-Regular" charset="0"/>
              </a:rPr>
              <a:t>Click to edit Master text styles</a:t>
            </a:r>
          </a:p>
          <a:p>
            <a:pPr lvl="1"/>
            <a:r>
              <a:rPr lang="en-US">
                <a:sym typeface="DINPro-Regular" charset="0"/>
              </a:rPr>
              <a:t>Second level</a:t>
            </a:r>
          </a:p>
          <a:p>
            <a:pPr lvl="2"/>
            <a:r>
              <a:rPr lang="en-US">
                <a:sym typeface="DINPro-Regular" charset="0"/>
              </a:rPr>
              <a:t>Third level</a:t>
            </a:r>
          </a:p>
          <a:p>
            <a:pPr lvl="3"/>
            <a:r>
              <a:rPr lang="en-US">
                <a:sym typeface="DINPro-Regular" charset="0"/>
              </a:rPr>
              <a:t>Fourth level</a:t>
            </a:r>
          </a:p>
          <a:p>
            <a:pPr lvl="4"/>
            <a:r>
              <a:rPr lang="en-US">
                <a:sym typeface="DINPro-Regular" charset="0"/>
              </a:rPr>
              <a:t>Fifth level</a:t>
            </a:r>
          </a:p>
        </p:txBody>
      </p:sp>
      <p:pic>
        <p:nvPicPr>
          <p:cNvPr id="63491" name="Picture 8" descr="owe101_Head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129338"/>
            <a:ext cx="1016000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Rectangle 9"/>
          <p:cNvSpPr>
            <a:spLocks/>
          </p:cNvSpPr>
          <p:nvPr/>
        </p:nvSpPr>
        <p:spPr bwMode="auto">
          <a:xfrm>
            <a:off x="238125" y="5791200"/>
            <a:ext cx="9690100" cy="274638"/>
          </a:xfrm>
          <a:prstGeom prst="rect">
            <a:avLst/>
          </a:prstGeom>
          <a:solidFill>
            <a:schemeClr val="tx2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7178" name="Rectangle 10"/>
          <p:cNvSpPr>
            <a:spLocks/>
          </p:cNvSpPr>
          <p:nvPr/>
        </p:nvSpPr>
        <p:spPr bwMode="auto">
          <a:xfrm>
            <a:off x="247650" y="228600"/>
            <a:ext cx="9690100" cy="92075"/>
          </a:xfrm>
          <a:prstGeom prst="rect">
            <a:avLst/>
          </a:prstGeom>
          <a:solidFill>
            <a:schemeClr val="tx2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01" r:id="rId1"/>
    <p:sldLayoutId id="2147485802" r:id="rId2"/>
    <p:sldLayoutId id="2147485803" r:id="rId3"/>
    <p:sldLayoutId id="2147485804" r:id="rId4"/>
    <p:sldLayoutId id="2147485805" r:id="rId5"/>
    <p:sldLayoutId id="2147485806" r:id="rId6"/>
    <p:sldLayoutId id="2147485807" r:id="rId7"/>
    <p:sldLayoutId id="2147485808" r:id="rId8"/>
    <p:sldLayoutId id="2147485809" r:id="rId9"/>
    <p:sldLayoutId id="2147485810" r:id="rId10"/>
    <p:sldLayoutId id="2147485811" r:id="rId11"/>
  </p:sldLayoutIdLst>
  <p:transition/>
  <p:hf sldNum="0" hdr="0" ftr="0" dt="0"/>
  <p:txStyles>
    <p:titleStyle>
      <a:lvl1pPr algn="l" rtl="0" eaLnBrk="0" fontAlgn="base" hangingPunct="0">
        <a:lnSpc>
          <a:spcPts val="5000"/>
        </a:lnSpc>
        <a:spcBef>
          <a:spcPct val="0"/>
        </a:spcBef>
        <a:spcAft>
          <a:spcPct val="0"/>
        </a:spcAft>
        <a:defRPr sz="4800">
          <a:solidFill>
            <a:srgbClr val="62A73B"/>
          </a:solidFill>
          <a:latin typeface="+mj-lt"/>
          <a:ea typeface="ＭＳ Ｐゴシック" charset="-128"/>
          <a:cs typeface="ＭＳ Ｐゴシック" charset="-128"/>
          <a:sym typeface="DINPro-Regular" charset="0"/>
        </a:defRPr>
      </a:lvl1pPr>
      <a:lvl2pPr algn="l" rtl="0" eaLnBrk="0" fontAlgn="base" hangingPunct="0">
        <a:lnSpc>
          <a:spcPts val="5000"/>
        </a:lnSpc>
        <a:spcBef>
          <a:spcPct val="0"/>
        </a:spcBef>
        <a:spcAft>
          <a:spcPct val="0"/>
        </a:spcAft>
        <a:defRPr sz="4800">
          <a:solidFill>
            <a:srgbClr val="62A73B"/>
          </a:solidFill>
          <a:latin typeface="DINPro-Regular" charset="0"/>
          <a:ea typeface="ＭＳ Ｐゴシック" charset="-128"/>
          <a:cs typeface="ＭＳ Ｐゴシック" charset="-128"/>
          <a:sym typeface="DINPro-Regular" charset="0"/>
        </a:defRPr>
      </a:lvl2pPr>
      <a:lvl3pPr algn="l" rtl="0" eaLnBrk="0" fontAlgn="base" hangingPunct="0">
        <a:lnSpc>
          <a:spcPts val="5000"/>
        </a:lnSpc>
        <a:spcBef>
          <a:spcPct val="0"/>
        </a:spcBef>
        <a:spcAft>
          <a:spcPct val="0"/>
        </a:spcAft>
        <a:defRPr sz="4800">
          <a:solidFill>
            <a:srgbClr val="62A73B"/>
          </a:solidFill>
          <a:latin typeface="DINPro-Regular" charset="0"/>
          <a:ea typeface="ＭＳ Ｐゴシック" charset="-128"/>
          <a:cs typeface="ＭＳ Ｐゴシック" charset="-128"/>
          <a:sym typeface="DINPro-Regular" charset="0"/>
        </a:defRPr>
      </a:lvl3pPr>
      <a:lvl4pPr algn="l" rtl="0" eaLnBrk="0" fontAlgn="base" hangingPunct="0">
        <a:lnSpc>
          <a:spcPts val="5000"/>
        </a:lnSpc>
        <a:spcBef>
          <a:spcPct val="0"/>
        </a:spcBef>
        <a:spcAft>
          <a:spcPct val="0"/>
        </a:spcAft>
        <a:defRPr sz="4800">
          <a:solidFill>
            <a:srgbClr val="62A73B"/>
          </a:solidFill>
          <a:latin typeface="DINPro-Regular" charset="0"/>
          <a:ea typeface="ＭＳ Ｐゴシック" charset="-128"/>
          <a:cs typeface="ＭＳ Ｐゴシック" charset="-128"/>
          <a:sym typeface="DINPro-Regular" charset="0"/>
        </a:defRPr>
      </a:lvl4pPr>
      <a:lvl5pPr algn="l" rtl="0" eaLnBrk="0" fontAlgn="base" hangingPunct="0">
        <a:lnSpc>
          <a:spcPts val="5000"/>
        </a:lnSpc>
        <a:spcBef>
          <a:spcPct val="0"/>
        </a:spcBef>
        <a:spcAft>
          <a:spcPct val="0"/>
        </a:spcAft>
        <a:defRPr sz="4800">
          <a:solidFill>
            <a:srgbClr val="62A73B"/>
          </a:solidFill>
          <a:latin typeface="DINPro-Regular" charset="0"/>
          <a:ea typeface="ＭＳ Ｐゴシック" charset="-128"/>
          <a:cs typeface="ＭＳ Ｐゴシック" charset="-128"/>
          <a:sym typeface="DINPro-Regular" charset="0"/>
        </a:defRPr>
      </a:lvl5pPr>
      <a:lvl6pPr marL="457200" algn="l" rtl="0" fontAlgn="base">
        <a:lnSpc>
          <a:spcPts val="5000"/>
        </a:lnSpc>
        <a:spcBef>
          <a:spcPct val="0"/>
        </a:spcBef>
        <a:spcAft>
          <a:spcPct val="0"/>
        </a:spcAft>
        <a:defRPr sz="4800">
          <a:solidFill>
            <a:srgbClr val="62A73B"/>
          </a:solidFill>
          <a:latin typeface="DINPro-Regular" charset="0"/>
          <a:sym typeface="DINPro-Regular" charset="0"/>
        </a:defRPr>
      </a:lvl6pPr>
      <a:lvl7pPr marL="914400" algn="l" rtl="0" fontAlgn="base">
        <a:lnSpc>
          <a:spcPts val="5000"/>
        </a:lnSpc>
        <a:spcBef>
          <a:spcPct val="0"/>
        </a:spcBef>
        <a:spcAft>
          <a:spcPct val="0"/>
        </a:spcAft>
        <a:defRPr sz="4800">
          <a:solidFill>
            <a:srgbClr val="62A73B"/>
          </a:solidFill>
          <a:latin typeface="DINPro-Regular" charset="0"/>
          <a:sym typeface="DINPro-Regular" charset="0"/>
        </a:defRPr>
      </a:lvl7pPr>
      <a:lvl8pPr marL="1371600" algn="l" rtl="0" fontAlgn="base">
        <a:lnSpc>
          <a:spcPts val="5000"/>
        </a:lnSpc>
        <a:spcBef>
          <a:spcPct val="0"/>
        </a:spcBef>
        <a:spcAft>
          <a:spcPct val="0"/>
        </a:spcAft>
        <a:defRPr sz="4800">
          <a:solidFill>
            <a:srgbClr val="62A73B"/>
          </a:solidFill>
          <a:latin typeface="DINPro-Regular" charset="0"/>
          <a:sym typeface="DINPro-Regular" charset="0"/>
        </a:defRPr>
      </a:lvl8pPr>
      <a:lvl9pPr marL="1828800" algn="l" rtl="0" fontAlgn="base">
        <a:lnSpc>
          <a:spcPts val="5000"/>
        </a:lnSpc>
        <a:spcBef>
          <a:spcPct val="0"/>
        </a:spcBef>
        <a:spcAft>
          <a:spcPct val="0"/>
        </a:spcAft>
        <a:defRPr sz="4800">
          <a:solidFill>
            <a:srgbClr val="62A73B"/>
          </a:solidFill>
          <a:latin typeface="DINPro-Regular" charset="0"/>
          <a:sym typeface="DINPro-Regular" charset="0"/>
        </a:defRPr>
      </a:lvl9pPr>
    </p:titleStyle>
    <p:bodyStyle>
      <a:lvl1pPr marL="304800" indent="-3048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62A73B"/>
        </a:buClr>
        <a:buSzPct val="100000"/>
        <a:buFont typeface="Lucida Grande CE" pitchFamily="-1" charset="-18"/>
        <a:buChar char="‣"/>
        <a:defRPr sz="3000">
          <a:solidFill>
            <a:srgbClr val="21889E"/>
          </a:solidFill>
          <a:latin typeface="+mn-lt"/>
          <a:ea typeface="ＭＳ Ｐゴシック" charset="-128"/>
          <a:cs typeface="ＭＳ Ｐゴシック" charset="-128"/>
          <a:sym typeface="DINPro-Regular" charset="0"/>
        </a:defRPr>
      </a:lvl1pPr>
      <a:lvl2pPr marL="571500" indent="-3048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62A73B"/>
        </a:buClr>
        <a:buSzPct val="100000"/>
        <a:buFont typeface="Lucida Grande CE" pitchFamily="-1" charset="-18"/>
        <a:buChar char="‣"/>
        <a:defRPr sz="2400">
          <a:solidFill>
            <a:srgbClr val="21889E"/>
          </a:solidFill>
          <a:latin typeface="+mn-lt"/>
          <a:ea typeface="ＭＳ Ｐゴシック" pitchFamily="-110" charset="-128"/>
          <a:sym typeface="DINPro-Regular" charset="0"/>
        </a:defRPr>
      </a:lvl2pPr>
      <a:lvl3pPr marL="876300" indent="-3048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62A73B"/>
        </a:buClr>
        <a:buSzPct val="100000"/>
        <a:buFont typeface="Lucida Grande CE" pitchFamily="-1" charset="-18"/>
        <a:buChar char="‣"/>
        <a:defRPr sz="2000">
          <a:solidFill>
            <a:srgbClr val="21889E"/>
          </a:solidFill>
          <a:latin typeface="+mn-lt"/>
          <a:ea typeface="ＭＳ Ｐゴシック" pitchFamily="-110" charset="-128"/>
          <a:sym typeface="DINPro-Regular" charset="0"/>
        </a:defRPr>
      </a:lvl3pPr>
      <a:lvl4pPr marL="1181100" indent="-3048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62A73B"/>
        </a:buClr>
        <a:buSzPct val="100000"/>
        <a:buFont typeface="Lucida Grande CE" pitchFamily="-1" charset="-18"/>
        <a:buChar char="‣"/>
        <a:defRPr>
          <a:solidFill>
            <a:srgbClr val="21889E"/>
          </a:solidFill>
          <a:latin typeface="+mn-lt"/>
          <a:ea typeface="ＭＳ Ｐゴシック" pitchFamily="-110" charset="-128"/>
          <a:sym typeface="DINPro-Regular" charset="0"/>
        </a:defRPr>
      </a:lvl4pPr>
      <a:lvl5pPr marL="1485900" indent="-3048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62A73B"/>
        </a:buClr>
        <a:buSzPct val="100000"/>
        <a:buFont typeface="Lucida Grande CE" pitchFamily="-1" charset="-18"/>
        <a:buChar char="‣"/>
        <a:defRPr sz="1500">
          <a:solidFill>
            <a:srgbClr val="21889E"/>
          </a:solidFill>
          <a:latin typeface="+mn-lt"/>
          <a:ea typeface="ＭＳ Ｐゴシック" pitchFamily="-110" charset="-128"/>
          <a:sym typeface="DINPro-Regular" charset="0"/>
        </a:defRPr>
      </a:lvl5pPr>
      <a:lvl6pPr marL="1943100" indent="-304800" algn="l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62A73B"/>
        </a:buClr>
        <a:buSzPct val="100000"/>
        <a:buFont typeface="Lucida Grande CE" pitchFamily="-110" charset="-18"/>
        <a:buChar char="‣"/>
        <a:defRPr sz="1500">
          <a:solidFill>
            <a:srgbClr val="21889E"/>
          </a:solidFill>
          <a:latin typeface="+mn-lt"/>
          <a:ea typeface="ＭＳ Ｐゴシック" pitchFamily="-110" charset="-128"/>
          <a:sym typeface="DINPro-Regular" charset="0"/>
        </a:defRPr>
      </a:lvl6pPr>
      <a:lvl7pPr marL="2400300" indent="-304800" algn="l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62A73B"/>
        </a:buClr>
        <a:buSzPct val="100000"/>
        <a:buFont typeface="Lucida Grande CE" pitchFamily="-110" charset="-18"/>
        <a:buChar char="‣"/>
        <a:defRPr sz="1500">
          <a:solidFill>
            <a:srgbClr val="21889E"/>
          </a:solidFill>
          <a:latin typeface="+mn-lt"/>
          <a:ea typeface="ＭＳ Ｐゴシック" pitchFamily="-110" charset="-128"/>
          <a:sym typeface="DINPro-Regular" charset="0"/>
        </a:defRPr>
      </a:lvl7pPr>
      <a:lvl8pPr marL="2857500" indent="-304800" algn="l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62A73B"/>
        </a:buClr>
        <a:buSzPct val="100000"/>
        <a:buFont typeface="Lucida Grande CE" pitchFamily="-110" charset="-18"/>
        <a:buChar char="‣"/>
        <a:defRPr sz="1500">
          <a:solidFill>
            <a:srgbClr val="21889E"/>
          </a:solidFill>
          <a:latin typeface="+mn-lt"/>
          <a:ea typeface="ＭＳ Ｐゴシック" pitchFamily="-110" charset="-128"/>
          <a:sym typeface="DINPro-Regular" charset="0"/>
        </a:defRPr>
      </a:lvl8pPr>
      <a:lvl9pPr marL="3314700" indent="-304800" algn="l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62A73B"/>
        </a:buClr>
        <a:buSzPct val="100000"/>
        <a:buFont typeface="Lucida Grande CE" pitchFamily="-110" charset="-18"/>
        <a:buChar char="‣"/>
        <a:defRPr sz="1500">
          <a:solidFill>
            <a:srgbClr val="21889E"/>
          </a:solidFill>
          <a:latin typeface="+mn-lt"/>
          <a:ea typeface="ＭＳ Ｐゴシック" pitchFamily="-110" charset="-128"/>
          <a:sym typeface="DINPro-Regular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egonwave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jbusch@oregonwave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Grp="1" noChangeArrowheads="1"/>
          </p:cNvSpPr>
          <p:nvPr>
            <p:ph type="title"/>
          </p:nvPr>
        </p:nvSpPr>
        <p:spPr>
          <a:xfrm>
            <a:off x="342900" y="914400"/>
            <a:ext cx="9385300" cy="2209800"/>
          </a:xfrm>
        </p:spPr>
        <p:txBody>
          <a:bodyPr/>
          <a:lstStyle/>
          <a:p>
            <a:pPr eaLnBrk="1" hangingPunct="1"/>
            <a:r>
              <a:rPr lang="en-US" sz="5500" dirty="0" smtClean="0">
                <a:solidFill>
                  <a:srgbClr val="21889E"/>
                </a:solidFill>
                <a:ea typeface="ＭＳ Ｐゴシック" pitchFamily="-1" charset="-128"/>
                <a:cs typeface="ＭＳ Ｐゴシック" pitchFamily="-1" charset="-128"/>
              </a:rPr>
              <a:t>Wave Energy:  </a:t>
            </a:r>
            <a:br>
              <a:rPr lang="en-US" sz="5500" dirty="0" smtClean="0">
                <a:solidFill>
                  <a:srgbClr val="21889E"/>
                </a:solidFill>
                <a:ea typeface="ＭＳ Ｐゴシック" pitchFamily="-1" charset="-128"/>
                <a:cs typeface="ＭＳ Ｐゴシック" pitchFamily="-1" charset="-128"/>
              </a:rPr>
            </a:br>
            <a:r>
              <a:rPr lang="en-US" sz="5500" dirty="0" smtClean="0">
                <a:solidFill>
                  <a:srgbClr val="21889E"/>
                </a:solidFill>
                <a:ea typeface="ＭＳ Ｐゴシック" pitchFamily="-1" charset="-128"/>
                <a:cs typeface="ＭＳ Ｐゴシック" pitchFamily="-1" charset="-128"/>
              </a:rPr>
              <a:t>Building an Industry</a:t>
            </a:r>
            <a:endParaRPr lang="en-US" dirty="0">
              <a:solidFill>
                <a:srgbClr val="21889E"/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600" y="4724400"/>
            <a:ext cx="9525000" cy="609600"/>
          </a:xfrm>
        </p:spPr>
        <p:txBody>
          <a:bodyPr/>
          <a:lstStyle/>
          <a:p>
            <a:pPr marL="0" indent="0" eaLnBrk="1" hangingPunct="1"/>
            <a:r>
              <a:rPr lang="en-US" smtClean="0">
                <a:solidFill>
                  <a:srgbClr val="90D4D5"/>
                </a:solidFill>
                <a:ea typeface="ＭＳ Ｐゴシック" pitchFamily="-1" charset="-128"/>
                <a:cs typeface="ＭＳ Ｐゴシック" pitchFamily="-1" charset="-128"/>
              </a:rPr>
              <a:t>Jason Busch, Executive Director OWET/POET</a:t>
            </a:r>
          </a:p>
          <a:p>
            <a:pPr marL="0" indent="0" eaLnBrk="1" hangingPunct="1"/>
            <a:endParaRPr lang="en-US" smtClean="0">
              <a:solidFill>
                <a:srgbClr val="90D4D5"/>
              </a:solidFill>
              <a:ea typeface="ＭＳ Ｐゴシック" pitchFamily="-1" charset="-128"/>
              <a:cs typeface="ＭＳ Ｐゴシック" pitchFamily="-1" charset="-128"/>
            </a:endParaRPr>
          </a:p>
          <a:p>
            <a:pPr marL="0" indent="0" eaLnBrk="1" hangingPunct="1"/>
            <a:endParaRPr lang="en-US" smtClean="0">
              <a:solidFill>
                <a:schemeClr val="bg1"/>
              </a:solidFill>
              <a:ea typeface="ＭＳ Ｐゴシック" pitchFamily="-1" charset="-128"/>
              <a:cs typeface="ＭＳ Ｐゴシック" pitchFamily="-1" charset="-128"/>
            </a:endParaRPr>
          </a:p>
          <a:p>
            <a:pPr marL="0" indent="0" eaLnBrk="1" hangingPunct="1"/>
            <a:endParaRPr lang="en-US" smtClean="0">
              <a:solidFill>
                <a:schemeClr val="bg1"/>
              </a:solidFill>
              <a:ea typeface="ＭＳ Ｐゴシック" pitchFamily="-1" charset="-128"/>
              <a:cs typeface="ＭＳ Ｐゴシック" pitchFamily="-1" charset="-128"/>
            </a:endParaRPr>
          </a:p>
          <a:p>
            <a:pPr marL="0" indent="0" eaLnBrk="1" hangingPunct="1"/>
            <a:endParaRPr lang="en-US" smtClean="0">
              <a:solidFill>
                <a:srgbClr val="90D4D5"/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79400" y="5410200"/>
            <a:ext cx="91567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lnSpc>
                <a:spcPts val="3200"/>
              </a:lnSpc>
              <a:spcBef>
                <a:spcPts val="400"/>
              </a:spcBef>
            </a:pPr>
            <a:endParaRPr lang="en-US" sz="2400">
              <a:solidFill>
                <a:schemeClr val="tx2"/>
              </a:solidFill>
              <a:latin typeface="Arial" pitchFamily="-1" charset="0"/>
              <a:sym typeface="DINPro-Bold" charset="0"/>
            </a:endParaRPr>
          </a:p>
        </p:txBody>
      </p:sp>
      <p:sp>
        <p:nvSpPr>
          <p:cNvPr id="90117" name="TextBox 4"/>
          <p:cNvSpPr txBox="1">
            <a:spLocks noChangeArrowheads="1"/>
          </p:cNvSpPr>
          <p:nvPr/>
        </p:nvSpPr>
        <p:spPr bwMode="auto">
          <a:xfrm>
            <a:off x="279400" y="5410200"/>
            <a:ext cx="96853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Promoting Responsible Development of Ocean Energy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457200"/>
            <a:ext cx="9156700" cy="5588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21889E"/>
                </a:solidFill>
                <a:latin typeface="+mn-lt"/>
                <a:ea typeface="ＭＳ Ｐゴシック" pitchFamily="-110" charset="-128"/>
              </a:rPr>
              <a:t>Ocean</a:t>
            </a:r>
            <a:r>
              <a:rPr lang="en-US" sz="4000" dirty="0">
                <a:solidFill>
                  <a:srgbClr val="21889E"/>
                </a:solidFill>
              </a:rPr>
              <a:t> </a:t>
            </a:r>
            <a:r>
              <a:rPr lang="en-US" sz="4000" dirty="0">
                <a:solidFill>
                  <a:srgbClr val="21889E"/>
                </a:solidFill>
                <a:latin typeface="+mn-lt"/>
                <a:ea typeface="ＭＳ Ｐゴシック" pitchFamily="-110" charset="-128"/>
              </a:rPr>
              <a:t>Power</a:t>
            </a:r>
            <a:r>
              <a:rPr lang="en-US" sz="4000" dirty="0">
                <a:solidFill>
                  <a:srgbClr val="21889E"/>
                </a:solidFill>
              </a:rPr>
              <a:t> </a:t>
            </a:r>
            <a:r>
              <a:rPr lang="en-US" sz="4000" dirty="0">
                <a:solidFill>
                  <a:srgbClr val="21889E"/>
                </a:solidFill>
                <a:latin typeface="+mn-lt"/>
                <a:ea typeface="ＭＳ Ｐゴシック" pitchFamily="-110" charset="-128"/>
              </a:rPr>
              <a:t>Technologies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295400"/>
            <a:ext cx="7010400" cy="4165600"/>
          </a:xfrm>
        </p:spPr>
        <p:txBody>
          <a:bodyPr/>
          <a:lstStyle/>
          <a:p>
            <a:r>
              <a:rPr lang="en-US">
                <a:ea typeface="ＭＳ Ｐゴシック" pitchFamily="-1" charset="-128"/>
                <a:cs typeface="ＭＳ Ｐゴシック" pitchFamily="-1" charset="-128"/>
              </a:rPr>
              <a:t>Reedsport</a:t>
            </a:r>
          </a:p>
          <a:p>
            <a:pPr lvl="1"/>
            <a:r>
              <a:rPr lang="en-US"/>
              <a:t>Phase 1 - 150 KW device</a:t>
            </a:r>
          </a:p>
          <a:p>
            <a:pPr lvl="1"/>
            <a:r>
              <a:rPr lang="en-US"/>
              <a:t>Phase 2 - 1.5 MW: license application filed</a:t>
            </a:r>
          </a:p>
          <a:p>
            <a:pPr lvl="1"/>
            <a:r>
              <a:rPr lang="en-US"/>
              <a:t>Will be first grid connected array in North America</a:t>
            </a:r>
          </a:p>
          <a:p>
            <a:pPr lvl="1"/>
            <a:r>
              <a:rPr lang="en-US"/>
              <a:t>32 NW companies involved in the construction</a:t>
            </a:r>
          </a:p>
          <a:p>
            <a:pPr lvl="1"/>
            <a:r>
              <a:rPr lang="en-US"/>
              <a:t>Phase 3 – 50 MW</a:t>
            </a:r>
          </a:p>
          <a:p>
            <a:r>
              <a:rPr lang="en-US">
                <a:ea typeface="ＭＳ Ｐゴシック" pitchFamily="-1" charset="-128"/>
                <a:cs typeface="ＭＳ Ｐゴシック" pitchFamily="-1" charset="-128"/>
              </a:rPr>
              <a:t>Coos Bay </a:t>
            </a:r>
          </a:p>
          <a:p>
            <a:pPr lvl="1"/>
            <a:r>
              <a:rPr lang="en-US"/>
              <a:t>Proposed 100 MW</a:t>
            </a:r>
          </a:p>
          <a:p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8400" y="457200"/>
            <a:ext cx="19621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>
            <a:spLocks noChangeArrowheads="1"/>
          </p:cNvSpPr>
          <p:nvPr/>
        </p:nvSpPr>
        <p:spPr bwMode="auto">
          <a:xfrm>
            <a:off x="0" y="-290513"/>
            <a:ext cx="477838" cy="581026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 wrap="none" lIns="101599" tIns="50799" rIns="101599" bIns="50799" anchor="ctr">
            <a:prstTxWarp prst="textNoShape">
              <a:avLst/>
            </a:prstTxWarp>
            <a:spAutoFit/>
          </a:bodyPr>
          <a:lstStyle/>
          <a:p>
            <a:pPr defTabSz="1016000" eaLnBrk="0" hangingPunct="0">
              <a:spcBef>
                <a:spcPct val="20000"/>
              </a:spcBef>
              <a:buClr>
                <a:srgbClr val="38507C"/>
              </a:buClr>
              <a:buSzPct val="92000"/>
              <a:buFont typeface="Wingdings" pitchFamily="-1" charset="2"/>
              <a:buChar char="n"/>
            </a:pPr>
            <a:endParaRPr lang="en-US" sz="3100">
              <a:solidFill>
                <a:srgbClr val="333333"/>
              </a:solidFill>
              <a:latin typeface="Century Gothic" pitchFamily="-1" charset="0"/>
              <a:ea typeface="Arial" pitchFamily="-1" charset="0"/>
              <a:cs typeface="Arial" pitchFamily="-1" charset="0"/>
            </a:endParaRPr>
          </a:p>
        </p:txBody>
      </p:sp>
      <p:sp>
        <p:nvSpPr>
          <p:cNvPr id="79875" name="Rectangle 13"/>
          <p:cNvSpPr>
            <a:spLocks noChangeArrowheads="1"/>
          </p:cNvSpPr>
          <p:nvPr/>
        </p:nvSpPr>
        <p:spPr bwMode="auto">
          <a:xfrm>
            <a:off x="2878138" y="2540000"/>
            <a:ext cx="4995862" cy="550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prstTxWarp prst="textNoShape">
              <a:avLst/>
            </a:prstTxWarp>
          </a:bodyPr>
          <a:lstStyle/>
          <a:p>
            <a:pPr marL="381000" indent="-381000" defTabSz="10160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>
              <a:solidFill>
                <a:srgbClr val="333333"/>
              </a:solidFill>
              <a:latin typeface="Century Gothic" pitchFamily="-1" charset="0"/>
              <a:ea typeface="Arial" pitchFamily="-1" charset="0"/>
              <a:cs typeface="Arial" pitchFamily="-1" charset="0"/>
            </a:endParaRPr>
          </a:p>
        </p:txBody>
      </p:sp>
      <p:sp>
        <p:nvSpPr>
          <p:cNvPr id="79876" name="Rectangle 16"/>
          <p:cNvSpPr>
            <a:spLocks noChangeArrowheads="1"/>
          </p:cNvSpPr>
          <p:nvPr/>
        </p:nvSpPr>
        <p:spPr bwMode="auto">
          <a:xfrm>
            <a:off x="355600" y="457200"/>
            <a:ext cx="937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 anchor="ctr">
            <a:prstTxWarp prst="textNoShape">
              <a:avLst/>
            </a:prstTxWarp>
          </a:bodyPr>
          <a:lstStyle/>
          <a:p>
            <a:pPr defTabSz="1016000" eaLnBrk="0" hangingPunct="0"/>
            <a:endParaRPr lang="en-US" sz="4000">
              <a:solidFill>
                <a:srgbClr val="21889E"/>
              </a:solidFill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  <p:pic>
        <p:nvPicPr>
          <p:cNvPr id="79877" name="Picture 6" descr="OPT PB 15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1016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4" descr="AQM_Whi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38138"/>
            <a:ext cx="1778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Text Box 21"/>
          <p:cNvSpPr txBox="1">
            <a:spLocks noChangeArrowheads="1"/>
          </p:cNvSpPr>
          <p:nvPr/>
        </p:nvSpPr>
        <p:spPr bwMode="auto">
          <a:xfrm>
            <a:off x="508000" y="1154113"/>
            <a:ext cx="639762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201613" indent="-201613" eaLnBrk="0" hangingPunct="0">
              <a:lnSpc>
                <a:spcPct val="85000"/>
              </a:lnSpc>
              <a:spcAft>
                <a:spcPct val="25000"/>
              </a:spcAft>
            </a:pPr>
            <a:endParaRPr lang="en-US" sz="2500" b="1">
              <a:solidFill>
                <a:srgbClr val="D9B900"/>
              </a:solidFill>
              <a:latin typeface="Arial Narrow" pitchFamily="-1" charset="0"/>
            </a:endParaRPr>
          </a:p>
        </p:txBody>
      </p:sp>
      <p:pic>
        <p:nvPicPr>
          <p:cNvPr id="109572" name="Picture 8" descr="Oyster Diagram 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600" y="2514600"/>
            <a:ext cx="5875338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3" name="Slide Number Placeholder 17"/>
          <p:cNvSpPr txBox="1">
            <a:spLocks/>
          </p:cNvSpPr>
          <p:nvPr/>
        </p:nvSpPr>
        <p:spPr bwMode="auto">
          <a:xfrm>
            <a:off x="7281863" y="6942138"/>
            <a:ext cx="211613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981" tIns="48491" rIns="96981" bIns="48491">
            <a:prstTxWarp prst="textNoShape">
              <a:avLst/>
            </a:prstTxWarp>
          </a:bodyPr>
          <a:lstStyle/>
          <a:p>
            <a:pPr algn="r"/>
            <a:fld id="{6D43E4EB-C06D-0740-A4DE-184DF44AEF64}" type="slidenum">
              <a:rPr lang="en-US" sz="1500">
                <a:latin typeface="Arial Narrow" pitchFamily="-1" charset="0"/>
              </a:rPr>
              <a:pPr algn="r"/>
              <a:t>12</a:t>
            </a:fld>
            <a:endParaRPr lang="en-US" sz="1500">
              <a:latin typeface="Arial Narrow" pitchFamily="-1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9400" y="381000"/>
            <a:ext cx="9372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21889E"/>
                </a:solidFill>
                <a:latin typeface="+mn-lt"/>
                <a:ea typeface="ＭＳ Ｐゴシック" pitchFamily="-110" charset="-128"/>
                <a:cs typeface="ＭＳ Ｐゴシック" charset="-128"/>
              </a:rPr>
              <a:t>Aquamarine</a:t>
            </a:r>
            <a:r>
              <a:rPr lang="en-US" sz="4000" dirty="0">
                <a:solidFill>
                  <a:srgbClr val="21889E"/>
                </a:solidFill>
                <a:latin typeface="+mj-lt"/>
                <a:ea typeface="ＭＳ Ｐゴシック" charset="-128"/>
                <a:cs typeface="ＭＳ Ｐゴシック" charset="-128"/>
              </a:rPr>
              <a:t> </a:t>
            </a:r>
            <a:r>
              <a:rPr lang="en-US" sz="4000" dirty="0">
                <a:solidFill>
                  <a:srgbClr val="21889E"/>
                </a:solidFill>
                <a:latin typeface="+mn-lt"/>
                <a:ea typeface="ＭＳ Ｐゴシック" pitchFamily="-110" charset="-128"/>
                <a:cs typeface="ＭＳ Ｐゴシック" charset="-128"/>
              </a:rPr>
              <a:t>Power</a:t>
            </a:r>
          </a:p>
        </p:txBody>
      </p:sp>
      <p:sp>
        <p:nvSpPr>
          <p:cNvPr id="109575" name="Content Placeholder 12"/>
          <p:cNvSpPr>
            <a:spLocks noGrp="1"/>
          </p:cNvSpPr>
          <p:nvPr>
            <p:ph idx="1"/>
          </p:nvPr>
        </p:nvSpPr>
        <p:spPr>
          <a:xfrm>
            <a:off x="6299200" y="381000"/>
            <a:ext cx="3581400" cy="5334000"/>
          </a:xfrm>
        </p:spPr>
        <p:txBody>
          <a:bodyPr/>
          <a:lstStyle/>
          <a:p>
            <a:r>
              <a:rPr lang="en-US" sz="2100" smtClean="0">
                <a:ea typeface="ＭＳ Ｐゴシック" pitchFamily="-1" charset="-128"/>
                <a:cs typeface="ＭＳ Ｐゴシック" pitchFamily="-1" charset="-128"/>
              </a:rPr>
              <a:t>Large mechanical ‘flap’ moves back and forth with motion of waves </a:t>
            </a:r>
          </a:p>
          <a:p>
            <a:r>
              <a:rPr lang="en-US" sz="2100" smtClean="0">
                <a:ea typeface="ＭＳ Ｐゴシック" pitchFamily="-1" charset="-128"/>
                <a:cs typeface="ＭＳ Ｐゴシック" pitchFamily="-1" charset="-128"/>
              </a:rPr>
              <a:t>Two hydraulic pistons pump high pressure water via pipeline to shore</a:t>
            </a:r>
          </a:p>
          <a:p>
            <a:r>
              <a:rPr lang="en-US" sz="2100" smtClean="0">
                <a:ea typeface="ＭＳ Ｐゴシック" pitchFamily="-1" charset="-128"/>
                <a:cs typeface="ＭＳ Ｐゴシック" pitchFamily="-1" charset="-128"/>
              </a:rPr>
              <a:t>Conventional hydro-electric generator located onshore</a:t>
            </a:r>
          </a:p>
          <a:p>
            <a:r>
              <a:rPr lang="en-US" sz="2100" smtClean="0">
                <a:ea typeface="ＭＳ Ｐゴシック" pitchFamily="-1" charset="-128"/>
                <a:cs typeface="ＭＳ Ｐゴシック" pitchFamily="-1" charset="-128"/>
              </a:rPr>
              <a:t>Secured to seabed at depths of 8 – 16m (33-55 feet mean water depth)</a:t>
            </a:r>
          </a:p>
          <a:p>
            <a:r>
              <a:rPr lang="en-US" sz="2100" smtClean="0">
                <a:ea typeface="ＭＳ Ｐゴシック" pitchFamily="-1" charset="-128"/>
                <a:cs typeface="ＭＳ Ｐゴシック" pitchFamily="-1" charset="-128"/>
              </a:rPr>
              <a:t>Located nearshore, typically 500 – 800m from shoreline</a:t>
            </a:r>
          </a:p>
          <a:p>
            <a:r>
              <a:rPr lang="en-US" sz="2100" smtClean="0">
                <a:ea typeface="ＭＳ Ｐゴシック" pitchFamily="-1" charset="-128"/>
                <a:cs typeface="ＭＳ Ｐゴシック" pitchFamily="-1" charset="-128"/>
              </a:rPr>
              <a:t>Suitable for installation on any type of seabed (sand, clay or rock)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8"/>
          <p:cNvSpPr>
            <a:spLocks noChangeArrowheads="1"/>
          </p:cNvSpPr>
          <p:nvPr/>
        </p:nvSpPr>
        <p:spPr bwMode="auto">
          <a:xfrm>
            <a:off x="5461000" y="2819400"/>
            <a:ext cx="4038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marL="304800" indent="-304800">
              <a:lnSpc>
                <a:spcPct val="90000"/>
              </a:lnSpc>
              <a:spcBef>
                <a:spcPts val="600"/>
              </a:spcBef>
              <a:buClr>
                <a:srgbClr val="62A73B"/>
              </a:buClr>
              <a:buSzPct val="100000"/>
              <a:buFont typeface="Lucida Grande CE" pitchFamily="-1" charset="-18"/>
              <a:buNone/>
            </a:pPr>
            <a:endParaRPr lang="en-US" sz="2600">
              <a:solidFill>
                <a:schemeClr val="tx1"/>
              </a:solidFill>
            </a:endParaRPr>
          </a:p>
        </p:txBody>
      </p:sp>
      <p:sp>
        <p:nvSpPr>
          <p:cNvPr id="111619" name="Rectangle 9"/>
          <p:cNvSpPr>
            <a:spLocks noChangeArrowheads="1"/>
          </p:cNvSpPr>
          <p:nvPr/>
        </p:nvSpPr>
        <p:spPr bwMode="auto">
          <a:xfrm>
            <a:off x="1879600" y="5334000"/>
            <a:ext cx="22860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marL="304800" indent="-304800">
              <a:lnSpc>
                <a:spcPct val="90000"/>
              </a:lnSpc>
              <a:spcBef>
                <a:spcPts val="600"/>
              </a:spcBef>
              <a:buClr>
                <a:srgbClr val="62A73B"/>
              </a:buClr>
              <a:buSzPct val="100000"/>
              <a:buFont typeface="Lucida Grande CE" pitchFamily="-1" charset="-18"/>
              <a:buNone/>
            </a:pPr>
            <a:endParaRPr lang="en-US" sz="2600">
              <a:solidFill>
                <a:schemeClr val="tx1"/>
              </a:solidFill>
            </a:endParaRPr>
          </a:p>
        </p:txBody>
      </p:sp>
      <p:sp>
        <p:nvSpPr>
          <p:cNvPr id="111620" name="Rectangle 10"/>
          <p:cNvSpPr>
            <a:spLocks noChangeArrowheads="1"/>
          </p:cNvSpPr>
          <p:nvPr/>
        </p:nvSpPr>
        <p:spPr bwMode="auto">
          <a:xfrm>
            <a:off x="6146800" y="5410200"/>
            <a:ext cx="2743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marL="304800" indent="-304800">
              <a:lnSpc>
                <a:spcPct val="90000"/>
              </a:lnSpc>
              <a:spcBef>
                <a:spcPts val="600"/>
              </a:spcBef>
              <a:buClr>
                <a:srgbClr val="62A73B"/>
              </a:buClr>
              <a:buSzPct val="100000"/>
              <a:buFont typeface="Lucida Grande CE" pitchFamily="-1" charset="-18"/>
              <a:buNone/>
            </a:pPr>
            <a:endParaRPr lang="en-US" sz="2600">
              <a:solidFill>
                <a:schemeClr val="tx1"/>
              </a:solidFill>
            </a:endParaRPr>
          </a:p>
        </p:txBody>
      </p:sp>
      <p:pic>
        <p:nvPicPr>
          <p:cNvPr id="111621" name="Picture 6" descr="PCU Installation 5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600" y="304800"/>
            <a:ext cx="951706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4" descr="AQM_Whi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38138"/>
            <a:ext cx="1778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Text Box 21"/>
          <p:cNvSpPr txBox="1">
            <a:spLocks noChangeArrowheads="1"/>
          </p:cNvSpPr>
          <p:nvPr/>
        </p:nvSpPr>
        <p:spPr bwMode="auto">
          <a:xfrm>
            <a:off x="508000" y="1154113"/>
            <a:ext cx="639762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201613" indent="-201613" eaLnBrk="0" hangingPunct="0">
              <a:lnSpc>
                <a:spcPct val="85000"/>
              </a:lnSpc>
              <a:spcAft>
                <a:spcPct val="25000"/>
              </a:spcAft>
            </a:pPr>
            <a:endParaRPr lang="en-US" sz="2500" b="1">
              <a:solidFill>
                <a:srgbClr val="D9B900"/>
              </a:solidFill>
              <a:latin typeface="Arial Narrow" pitchFamily="-1" charset="0"/>
            </a:endParaRPr>
          </a:p>
        </p:txBody>
      </p:sp>
      <p:sp>
        <p:nvSpPr>
          <p:cNvPr id="118788" name="Slide Number Placeholder 17"/>
          <p:cNvSpPr txBox="1">
            <a:spLocks/>
          </p:cNvSpPr>
          <p:nvPr/>
        </p:nvSpPr>
        <p:spPr bwMode="auto">
          <a:xfrm>
            <a:off x="7281863" y="6942138"/>
            <a:ext cx="211613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981" tIns="48491" rIns="96981" bIns="48491">
            <a:prstTxWarp prst="textNoShape">
              <a:avLst/>
            </a:prstTxWarp>
          </a:bodyPr>
          <a:lstStyle/>
          <a:p>
            <a:pPr algn="r"/>
            <a:fld id="{DEF2DC11-15FB-C54F-A0D0-E0592C051DA8}" type="slidenum">
              <a:rPr lang="en-US" sz="1500">
                <a:latin typeface="Arial Narrow" pitchFamily="-1" charset="0"/>
              </a:rPr>
              <a:pPr algn="r"/>
              <a:t>14</a:t>
            </a:fld>
            <a:endParaRPr lang="en-US" sz="1500">
              <a:latin typeface="Arial Narrow" pitchFamily="-1" charset="0"/>
            </a:endParaRPr>
          </a:p>
        </p:txBody>
      </p:sp>
      <p:sp>
        <p:nvSpPr>
          <p:cNvPr id="118789" name="Content Placeholder 12"/>
          <p:cNvSpPr>
            <a:spLocks noGrp="1"/>
          </p:cNvSpPr>
          <p:nvPr>
            <p:ph idx="1"/>
          </p:nvPr>
        </p:nvSpPr>
        <p:spPr>
          <a:xfrm>
            <a:off x="6299200" y="381000"/>
            <a:ext cx="3581400" cy="5334000"/>
          </a:xfrm>
        </p:spPr>
        <p:txBody>
          <a:bodyPr/>
          <a:lstStyle/>
          <a:p>
            <a:endParaRPr lang="en-US" sz="210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pic>
        <p:nvPicPr>
          <p:cNvPr id="11879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80638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7"/>
          <p:cNvSpPr>
            <a:spLocks noGrp="1"/>
          </p:cNvSpPr>
          <p:nvPr>
            <p:ph type="title"/>
          </p:nvPr>
        </p:nvSpPr>
        <p:spPr>
          <a:xfrm>
            <a:off x="355600" y="406400"/>
            <a:ext cx="9385300" cy="812800"/>
          </a:xfrm>
        </p:spPr>
        <p:txBody>
          <a:bodyPr/>
          <a:lstStyle/>
          <a:p>
            <a:r>
              <a:rPr lang="en-US" sz="4000" smtClean="0">
                <a:solidFill>
                  <a:srgbClr val="21889E"/>
                </a:solidFill>
                <a:ea typeface="ＭＳ Ｐゴシック" pitchFamily="-1" charset="-128"/>
                <a:cs typeface="ＭＳ Ｐゴシック" pitchFamily="-1" charset="-128"/>
              </a:rPr>
              <a:t>Floating Power Plant – Poseiden 37</a:t>
            </a:r>
          </a:p>
        </p:txBody>
      </p:sp>
      <p:pic>
        <p:nvPicPr>
          <p:cNvPr id="12493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2209800"/>
            <a:ext cx="975995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565400" cy="7620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94600" y="0"/>
            <a:ext cx="2565400" cy="7620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5" descr="Principal Powe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0" y="0"/>
            <a:ext cx="5715000" cy="76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381000"/>
            <a:ext cx="9601200" cy="533400"/>
          </a:xfrm>
        </p:spPr>
        <p:txBody>
          <a:bodyPr/>
          <a:lstStyle/>
          <a:p>
            <a:r>
              <a:rPr lang="en-US" sz="4000">
                <a:solidFill>
                  <a:srgbClr val="21889E"/>
                </a:solidFill>
                <a:ea typeface="ＭＳ Ｐゴシック" pitchFamily="-1" charset="-128"/>
                <a:cs typeface="ＭＳ Ｐゴシック" pitchFamily="-1" charset="-128"/>
              </a:rPr>
              <a:t>Projects/Companies in Oregon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066800"/>
            <a:ext cx="9156700" cy="5029200"/>
          </a:xfrm>
        </p:spPr>
        <p:txBody>
          <a:bodyPr/>
          <a:lstStyle/>
          <a:p>
            <a:r>
              <a:rPr lang="en-US" sz="2400">
                <a:ea typeface="ＭＳ Ｐゴシック" pitchFamily="-1" charset="-128"/>
                <a:cs typeface="ＭＳ Ｐゴシック" pitchFamily="-1" charset="-128"/>
              </a:rPr>
              <a:t>Newport/OSU Testing Site</a:t>
            </a:r>
          </a:p>
          <a:p>
            <a:r>
              <a:rPr lang="en-US" sz="2400">
                <a:ea typeface="ＭＳ Ｐゴシック" pitchFamily="-1" charset="-128"/>
                <a:cs typeface="ＭＳ Ｐゴシック" pitchFamily="-1" charset="-128"/>
              </a:rPr>
              <a:t>Ocean Power Technologies</a:t>
            </a:r>
          </a:p>
          <a:p>
            <a:r>
              <a:rPr lang="en-US" sz="2400">
                <a:ea typeface="ＭＳ Ｐゴシック" pitchFamily="-1" charset="-128"/>
                <a:cs typeface="ＭＳ Ｐゴシック" pitchFamily="-1" charset="-128"/>
              </a:rPr>
              <a:t>Aquamarine</a:t>
            </a:r>
          </a:p>
          <a:p>
            <a:r>
              <a:rPr lang="en-US" sz="2400">
                <a:ea typeface="ＭＳ Ｐゴシック" pitchFamily="-1" charset="-128"/>
                <a:cs typeface="ＭＳ Ｐゴシック" pitchFamily="-1" charset="-128"/>
              </a:rPr>
              <a:t>Wavegen</a:t>
            </a:r>
          </a:p>
          <a:p>
            <a:r>
              <a:rPr lang="en-US" sz="2400">
                <a:ea typeface="ＭＳ Ｐゴシック" pitchFamily="-1" charset="-128"/>
                <a:cs typeface="ＭＳ Ｐゴシック" pitchFamily="-1" charset="-128"/>
              </a:rPr>
              <a:t>Columbia Power Technologies </a:t>
            </a:r>
          </a:p>
          <a:p>
            <a:r>
              <a:rPr lang="en-US" sz="2400">
                <a:ea typeface="ＭＳ Ｐゴシック" pitchFamily="-1" charset="-128"/>
                <a:cs typeface="ＭＳ Ｐゴシック" pitchFamily="-1" charset="-128"/>
              </a:rPr>
              <a:t>WaveEnergy AS</a:t>
            </a:r>
          </a:p>
          <a:p>
            <a:r>
              <a:rPr lang="en-US" sz="2400">
                <a:ea typeface="ＭＳ Ｐゴシック" pitchFamily="-1" charset="-128"/>
                <a:cs typeface="ＭＳ Ｐゴシック" pitchFamily="-1" charset="-128"/>
              </a:rPr>
              <a:t>Principle Power</a:t>
            </a:r>
          </a:p>
          <a:p>
            <a:r>
              <a:rPr lang="en-US" sz="2400">
                <a:ea typeface="ＭＳ Ｐゴシック" pitchFamily="-1" charset="-128"/>
                <a:cs typeface="ＭＳ Ｐゴシック" pitchFamily="-1" charset="-128"/>
              </a:rPr>
              <a:t>Floating Power Plant</a:t>
            </a:r>
          </a:p>
          <a:p>
            <a:r>
              <a:rPr lang="en-US" sz="2400">
                <a:ea typeface="ＭＳ Ｐゴシック" pitchFamily="-1" charset="-128"/>
                <a:cs typeface="ＭＳ Ｐゴシック" pitchFamily="-1" charset="-128"/>
              </a:rPr>
              <a:t>M3 Energy </a:t>
            </a:r>
          </a:p>
          <a:p>
            <a:r>
              <a:rPr lang="en-US" sz="2400">
                <a:ea typeface="ＭＳ Ｐゴシック" pitchFamily="-1" charset="-128"/>
                <a:cs typeface="ＭＳ Ｐゴシック" pitchFamily="-1" charset="-128"/>
              </a:rPr>
              <a:t>Neptune Power</a:t>
            </a:r>
          </a:p>
          <a:p>
            <a:r>
              <a:rPr lang="en-US" sz="2400">
                <a:ea typeface="ＭＳ Ｐゴシック" pitchFamily="-1" charset="-128"/>
                <a:cs typeface="ＭＳ Ｐゴシック" pitchFamily="-1" charset="-128"/>
              </a:rPr>
              <a:t>Ocean Kinetics</a:t>
            </a:r>
          </a:p>
          <a:p>
            <a:r>
              <a:rPr lang="en-US" sz="2400">
                <a:ea typeface="ＭＳ Ｐゴシック" pitchFamily="-1" charset="-128"/>
                <a:cs typeface="ＭＳ Ｐゴシック" pitchFamily="-1" charset="-128"/>
              </a:rPr>
              <a:t>OWHAP</a:t>
            </a:r>
          </a:p>
          <a:p>
            <a:endParaRPr lang="en-US" sz="2900">
              <a:ea typeface="ＭＳ Ｐゴシック" pitchFamily="-1" charset="-128"/>
              <a:cs typeface="ＭＳ Ｐゴシック" pitchFamily="-1" charset="-128"/>
            </a:endParaRPr>
          </a:p>
          <a:p>
            <a:endParaRPr lang="en-US" sz="2900">
              <a:ea typeface="ＭＳ Ｐゴシック" pitchFamily="-1" charset="-128"/>
              <a:cs typeface="ＭＳ Ｐゴシック" pitchFamily="-1" charset="-128"/>
            </a:endParaRPr>
          </a:p>
          <a:p>
            <a:endParaRPr lang="en-US" sz="290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4200" y="762000"/>
            <a:ext cx="9156700" cy="4724400"/>
          </a:xfrm>
        </p:spPr>
        <p:txBody>
          <a:bodyPr/>
          <a:lstStyle/>
          <a:p>
            <a:pPr marL="571500" indent="-571500" algn="ctr" eaLnBrk="1" hangingPunct="1">
              <a:buFont typeface="Lucida Grande CE" pitchFamily="-1" charset="-18"/>
              <a:buNone/>
            </a:pPr>
            <a:endParaRPr lang="en-US" sz="44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marL="571500" indent="-571500" algn="ctr" eaLnBrk="1" hangingPunct="1">
              <a:buFont typeface="Lucida Grande CE" pitchFamily="-1" charset="-18"/>
              <a:buNone/>
            </a:pPr>
            <a:r>
              <a:rPr lang="en-US" sz="4400" dirty="0" smtClean="0">
                <a:ea typeface="ＭＳ Ｐゴシック" pitchFamily="-1" charset="-128"/>
                <a:cs typeface="ＭＳ Ｐゴシック" pitchFamily="-1" charset="-128"/>
              </a:rPr>
              <a:t>Questions?</a:t>
            </a:r>
          </a:p>
          <a:p>
            <a:pPr marL="571500" indent="-571500" algn="ctr" eaLnBrk="1" hangingPunct="1">
              <a:buFont typeface="Lucida Grande CE" pitchFamily="-1" charset="-18"/>
              <a:buNone/>
            </a:pPr>
            <a:r>
              <a:rPr lang="en-US" sz="3600" dirty="0" smtClean="0">
                <a:ea typeface="ＭＳ Ｐゴシック" pitchFamily="-1" charset="-128"/>
                <a:cs typeface="ＭＳ Ｐゴシック" pitchFamily="-1" charset="-128"/>
                <a:hlinkClick r:id="rId3"/>
              </a:rPr>
              <a:t>www.oregonwave.org</a:t>
            </a:r>
            <a:r>
              <a:rPr lang="en-US" sz="3600" dirty="0" smtClean="0">
                <a:ea typeface="ＭＳ Ｐゴシック" pitchFamily="-1" charset="-128"/>
                <a:cs typeface="ＭＳ Ｐゴシック" pitchFamily="-1" charset="-128"/>
              </a:rPr>
              <a:t> </a:t>
            </a:r>
          </a:p>
          <a:p>
            <a:pPr marL="571500" indent="-571500" algn="ctr" eaLnBrk="1" hangingPunct="1">
              <a:buFont typeface="Lucida Grande CE" pitchFamily="-1" charset="-18"/>
              <a:buNone/>
            </a:pPr>
            <a:endParaRPr lang="en-US" sz="36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marL="571500" indent="-571500" algn="ctr" eaLnBrk="1" hangingPunct="1">
              <a:buFont typeface="Lucida Grande CE" pitchFamily="-1" charset="-18"/>
              <a:buNone/>
            </a:pPr>
            <a:r>
              <a:rPr lang="en-US" sz="3600" smtClean="0">
                <a:ea typeface="ＭＳ Ｐゴシック" pitchFamily="-1" charset="-128"/>
                <a:cs typeface="ＭＳ Ｐゴシック" pitchFamily="-1" charset="-128"/>
              </a:rPr>
              <a:t>POET Executive Director Jason Busch</a:t>
            </a:r>
          </a:p>
          <a:p>
            <a:pPr marL="571500" indent="-571500" algn="ctr" eaLnBrk="1" hangingPunct="1">
              <a:buFont typeface="Lucida Grande CE" pitchFamily="-1" charset="-18"/>
              <a:buNone/>
            </a:pPr>
            <a:r>
              <a:rPr lang="en-US" sz="3600" dirty="0" smtClean="0">
                <a:ea typeface="ＭＳ Ｐゴシック" pitchFamily="-1" charset="-128"/>
                <a:cs typeface="ＭＳ Ｐゴシック" pitchFamily="-1" charset="-128"/>
                <a:hlinkClick r:id="rId4"/>
              </a:rPr>
              <a:t>jbusch@oregonwave.org</a:t>
            </a:r>
            <a:r>
              <a:rPr lang="en-US" sz="3600" dirty="0" smtClean="0">
                <a:ea typeface="ＭＳ Ｐゴシック" pitchFamily="-1" charset="-128"/>
                <a:cs typeface="ＭＳ Ｐゴシック" pitchFamily="-1" charset="-128"/>
              </a:rPr>
              <a:t> </a:t>
            </a:r>
          </a:p>
          <a:p>
            <a:pPr marL="571500" indent="-571500" algn="ctr" eaLnBrk="1" hangingPunct="1">
              <a:buFont typeface="Lucida Grande CE" pitchFamily="-1" charset="-18"/>
              <a:buNone/>
            </a:pPr>
            <a:endParaRPr lang="en-US" sz="3600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"/>
          <p:cNvSpPr>
            <a:spLocks noChangeArrowheads="1"/>
          </p:cNvSpPr>
          <p:nvPr/>
        </p:nvSpPr>
        <p:spPr bwMode="auto">
          <a:xfrm>
            <a:off x="0" y="-290513"/>
            <a:ext cx="477838" cy="581026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 wrap="none" lIns="101599" tIns="50799" rIns="101599" bIns="50799" anchor="ctr">
            <a:prstTxWarp prst="textNoShape">
              <a:avLst/>
            </a:prstTxWarp>
            <a:spAutoFit/>
          </a:bodyPr>
          <a:lstStyle/>
          <a:p>
            <a:pPr defTabSz="1016000" eaLnBrk="0" hangingPunct="0">
              <a:spcBef>
                <a:spcPct val="20000"/>
              </a:spcBef>
              <a:buClr>
                <a:srgbClr val="38507C"/>
              </a:buClr>
              <a:buSzPct val="92000"/>
              <a:buFont typeface="Wingdings" pitchFamily="-1" charset="2"/>
              <a:buChar char="n"/>
            </a:pPr>
            <a:endParaRPr lang="en-US" sz="3100">
              <a:solidFill>
                <a:srgbClr val="333333"/>
              </a:solidFill>
              <a:latin typeface="Century Gothic" pitchFamily="-1" charset="0"/>
              <a:ea typeface="Arial" pitchFamily="-1" charset="0"/>
              <a:cs typeface="Arial" pitchFamily="-1" charset="0"/>
            </a:endParaRPr>
          </a:p>
        </p:txBody>
      </p:sp>
      <p:sp>
        <p:nvSpPr>
          <p:cNvPr id="92163" name="Rectangle 13"/>
          <p:cNvSpPr>
            <a:spLocks noChangeArrowheads="1"/>
          </p:cNvSpPr>
          <p:nvPr/>
        </p:nvSpPr>
        <p:spPr bwMode="auto">
          <a:xfrm>
            <a:off x="2878138" y="2540000"/>
            <a:ext cx="4995862" cy="550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prstTxWarp prst="textNoShape">
              <a:avLst/>
            </a:prstTxWarp>
          </a:bodyPr>
          <a:lstStyle/>
          <a:p>
            <a:pPr marL="381000" indent="-381000" defTabSz="10160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>
              <a:solidFill>
                <a:srgbClr val="333333"/>
              </a:solidFill>
              <a:latin typeface="Century Gothic" pitchFamily="-1" charset="0"/>
              <a:ea typeface="Arial" pitchFamily="-1" charset="0"/>
              <a:cs typeface="Arial" pitchFamily="-1" charset="0"/>
            </a:endParaRPr>
          </a:p>
        </p:txBody>
      </p:sp>
      <p:sp>
        <p:nvSpPr>
          <p:cNvPr id="92164" name="Rectangle 15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84200" y="1295400"/>
            <a:ext cx="929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prstTxWarp prst="textNoShape">
              <a:avLst/>
            </a:prstTxWarp>
          </a:bodyPr>
          <a:lstStyle/>
          <a:p>
            <a:pPr marL="304800" indent="-3048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62A73B"/>
              </a:buClr>
              <a:buSzPct val="100000"/>
              <a:buFont typeface="Lucida Grande CE" pitchFamily="-1" charset="-18"/>
              <a:buChar char="‣"/>
            </a:pPr>
            <a:endParaRPr lang="en-GB" altLang="zh-CN" sz="2800">
              <a:solidFill>
                <a:srgbClr val="21889E"/>
              </a:solidFill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  <p:pic>
        <p:nvPicPr>
          <p:cNvPr id="92165" name="Picture 5" descr="Yellow Buo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457200"/>
            <a:ext cx="9156700" cy="5334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21889E"/>
                </a:solidFill>
                <a:ea typeface="ＭＳ Ｐゴシック" pitchFamily="-1" charset="-128"/>
                <a:cs typeface="ＭＳ Ｐゴシック" pitchFamily="-1" charset="-128"/>
              </a:rPr>
              <a:t>Oregon Wave Energy Trust (OWET)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295400"/>
            <a:ext cx="9296400" cy="43434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sz="2800" dirty="0" smtClean="0">
                <a:ea typeface="ＭＳ Ｐゴシック" pitchFamily="-1" charset="-128"/>
                <a:cs typeface="ＭＳ Ｐゴシック" pitchFamily="-1" charset="-128"/>
              </a:rPr>
              <a:t>Nonprofit public-private partnership funded by the Oregon Business Development Department through the Oregon Innovation Council</a:t>
            </a:r>
          </a:p>
          <a:p>
            <a:pPr eaLnBrk="1" hangingPunct="1">
              <a:lnSpc>
                <a:spcPct val="100000"/>
              </a:lnSpc>
              <a:spcAft>
                <a:spcPts val="1200"/>
              </a:spcAft>
            </a:pPr>
            <a:r>
              <a:rPr lang="en-US" sz="2800" dirty="0" smtClean="0">
                <a:ea typeface="ＭＳ Ｐゴシック" pitchFamily="-1" charset="-128"/>
                <a:cs typeface="ＭＳ Ｐゴシック" pitchFamily="-1" charset="-128"/>
              </a:rPr>
              <a:t>Mission: to support the responsible development of wave energy in Oregon </a:t>
            </a:r>
          </a:p>
          <a:p>
            <a:pPr eaLnBrk="1" hangingPunct="1"/>
            <a:endParaRPr lang="en-US" sz="2600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457200"/>
            <a:ext cx="9156700" cy="5334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21889E"/>
                </a:solidFill>
                <a:ea typeface="ＭＳ Ｐゴシック" pitchFamily="-1" charset="-128"/>
                <a:cs typeface="ＭＳ Ｐゴシック" pitchFamily="-1" charset="-128"/>
              </a:rPr>
              <a:t>Pacific Ocean Energy Trust (POET)</a:t>
            </a:r>
            <a:endParaRPr lang="en-US" sz="4000" dirty="0">
              <a:solidFill>
                <a:srgbClr val="21889E"/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295400"/>
            <a:ext cx="9296400" cy="43434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sz="2800" dirty="0" smtClean="0">
                <a:ea typeface="ＭＳ Ｐゴシック" pitchFamily="-1" charset="-128"/>
                <a:cs typeface="ＭＳ Ｐゴシック" pitchFamily="-1" charset="-128"/>
              </a:rPr>
              <a:t>Created by OWET</a:t>
            </a:r>
          </a:p>
          <a:p>
            <a:pPr eaLnBrk="1" hangingPunct="1">
              <a:lnSpc>
                <a:spcPct val="100000"/>
              </a:lnSpc>
              <a:spcAft>
                <a:spcPts val="1200"/>
              </a:spcAft>
            </a:pPr>
            <a:r>
              <a:rPr lang="en-US" sz="2800" dirty="0" smtClean="0">
                <a:ea typeface="ＭＳ Ｐゴシック" pitchFamily="-1" charset="-128"/>
                <a:cs typeface="ＭＳ Ｐゴシック" pitchFamily="-1" charset="-128"/>
              </a:rPr>
              <a:t>Seeks to promote a Pacific Northwest regional expertise in ocean energy</a:t>
            </a:r>
          </a:p>
          <a:p>
            <a:pPr eaLnBrk="1" hangingPunct="1">
              <a:lnSpc>
                <a:spcPct val="100000"/>
              </a:lnSpc>
              <a:spcAft>
                <a:spcPts val="1200"/>
              </a:spcAft>
            </a:pPr>
            <a:r>
              <a:rPr lang="en-US" sz="2800" dirty="0" smtClean="0">
                <a:ea typeface="ＭＳ Ｐゴシック" pitchFamily="-1" charset="-128"/>
                <a:cs typeface="ＭＳ Ｐゴシック" pitchFamily="-1" charset="-128"/>
              </a:rPr>
              <a:t>Wave, tidal, offshore wind, in-stream hydro </a:t>
            </a:r>
          </a:p>
          <a:p>
            <a:pPr eaLnBrk="1" hangingPunct="1"/>
            <a:endParaRPr lang="en-US" sz="2600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4"/>
          <p:cNvSpPr>
            <a:spLocks noChangeArrowheads="1"/>
          </p:cNvSpPr>
          <p:nvPr/>
        </p:nvSpPr>
        <p:spPr bwMode="auto">
          <a:xfrm>
            <a:off x="0" y="-290513"/>
            <a:ext cx="477838" cy="581026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 wrap="none" lIns="101599" tIns="50799" rIns="101599" bIns="50799" anchor="ctr">
            <a:prstTxWarp prst="textNoShape">
              <a:avLst/>
            </a:prstTxWarp>
            <a:spAutoFit/>
          </a:bodyPr>
          <a:lstStyle/>
          <a:p>
            <a:pPr defTabSz="1016000" eaLnBrk="0" hangingPunct="0">
              <a:spcBef>
                <a:spcPct val="20000"/>
              </a:spcBef>
              <a:buClr>
                <a:srgbClr val="38507C"/>
              </a:buClr>
              <a:buSzPct val="92000"/>
              <a:buFont typeface="Wingdings" pitchFamily="-1" charset="2"/>
              <a:buChar char="n"/>
            </a:pPr>
            <a:endParaRPr lang="en-US" sz="3100">
              <a:solidFill>
                <a:srgbClr val="333333"/>
              </a:solidFill>
              <a:latin typeface="Century Gothic" pitchFamily="-1" charset="0"/>
              <a:ea typeface="Arial" pitchFamily="-1" charset="0"/>
              <a:cs typeface="Arial" pitchFamily="-1" charset="0"/>
            </a:endParaRPr>
          </a:p>
        </p:txBody>
      </p:sp>
      <p:sp>
        <p:nvSpPr>
          <p:cNvPr id="98307" name="Rectangle 13"/>
          <p:cNvSpPr>
            <a:spLocks noChangeArrowheads="1"/>
          </p:cNvSpPr>
          <p:nvPr/>
        </p:nvSpPr>
        <p:spPr bwMode="auto">
          <a:xfrm>
            <a:off x="2878138" y="2540000"/>
            <a:ext cx="4995862" cy="550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prstTxWarp prst="textNoShape">
              <a:avLst/>
            </a:prstTxWarp>
          </a:bodyPr>
          <a:lstStyle/>
          <a:p>
            <a:pPr marL="381000" indent="-381000" defTabSz="10160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>
              <a:solidFill>
                <a:srgbClr val="333333"/>
              </a:solidFill>
              <a:latin typeface="Century Gothic" pitchFamily="-1" charset="0"/>
              <a:ea typeface="Arial" pitchFamily="-1" charset="0"/>
              <a:cs typeface="Arial" pitchFamily="-1" charset="0"/>
            </a:endParaRPr>
          </a:p>
        </p:txBody>
      </p:sp>
      <p:sp>
        <p:nvSpPr>
          <p:cNvPr id="98308" name="Rectangle 15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84200" y="1295400"/>
            <a:ext cx="929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prstTxWarp prst="textNoShape">
              <a:avLst/>
            </a:prstTxWarp>
          </a:bodyPr>
          <a:lstStyle/>
          <a:p>
            <a:pPr marL="304800" indent="-3048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62A73B"/>
              </a:buClr>
              <a:buSzPct val="100000"/>
              <a:buFont typeface="Lucida Grande CE" pitchFamily="-1" charset="-18"/>
              <a:buChar char="‣"/>
            </a:pPr>
            <a:r>
              <a:rPr lang="en-GB" altLang="zh-CN" sz="2800" dirty="0" smtClean="0">
                <a:solidFill>
                  <a:srgbClr val="21889E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Environmental Assessment and Site Selection</a:t>
            </a:r>
          </a:p>
          <a:p>
            <a:pPr marL="304800" indent="-3048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62A73B"/>
              </a:buClr>
              <a:buSzPct val="100000"/>
              <a:buFont typeface="Lucida Grande CE" pitchFamily="-1" charset="-18"/>
              <a:buChar char="‣"/>
            </a:pPr>
            <a:r>
              <a:rPr lang="en-GB" altLang="zh-CN" sz="2800" dirty="0" smtClean="0">
                <a:solidFill>
                  <a:srgbClr val="21889E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Public Participation</a:t>
            </a:r>
          </a:p>
          <a:p>
            <a:pPr marL="304800" indent="-3048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62A73B"/>
              </a:buClr>
              <a:buSzPct val="100000"/>
              <a:buFont typeface="Lucida Grande CE" pitchFamily="-1" charset="-18"/>
              <a:buChar char="‣"/>
            </a:pPr>
            <a:r>
              <a:rPr lang="en-GB" altLang="zh-CN" sz="2800" dirty="0" smtClean="0">
                <a:solidFill>
                  <a:srgbClr val="21889E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Technology Research </a:t>
            </a:r>
            <a:r>
              <a:rPr lang="en-GB" altLang="zh-CN" sz="2800" dirty="0">
                <a:solidFill>
                  <a:srgbClr val="21889E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and Development</a:t>
            </a:r>
          </a:p>
          <a:p>
            <a:pPr marL="304800" indent="-3048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62A73B"/>
              </a:buClr>
              <a:buSzPct val="100000"/>
              <a:buFont typeface="Lucida Grande CE" pitchFamily="-1" charset="-18"/>
              <a:buChar char="‣"/>
            </a:pPr>
            <a:r>
              <a:rPr lang="en-GB" altLang="zh-CN" sz="2800" dirty="0">
                <a:solidFill>
                  <a:srgbClr val="21889E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Regulatory</a:t>
            </a:r>
            <a:r>
              <a:rPr lang="en-GB" altLang="zh-CN" sz="2800" dirty="0" smtClean="0">
                <a:solidFill>
                  <a:srgbClr val="21889E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 and Policy Support</a:t>
            </a:r>
          </a:p>
          <a:p>
            <a:pPr marL="304800" indent="-3048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62A73B"/>
              </a:buClr>
              <a:buSzPct val="100000"/>
              <a:buFont typeface="Lucida Grande CE" pitchFamily="-1" charset="-18"/>
              <a:buChar char="‣"/>
            </a:pPr>
            <a:r>
              <a:rPr lang="en-GB" altLang="zh-CN" sz="2800" dirty="0">
                <a:solidFill>
                  <a:srgbClr val="21889E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Utility Markets </a:t>
            </a:r>
          </a:p>
        </p:txBody>
      </p:sp>
      <p:sp>
        <p:nvSpPr>
          <p:cNvPr id="98309" name="Rectangle 16"/>
          <p:cNvSpPr>
            <a:spLocks noChangeArrowheads="1"/>
          </p:cNvSpPr>
          <p:nvPr/>
        </p:nvSpPr>
        <p:spPr bwMode="auto">
          <a:xfrm>
            <a:off x="355600" y="457200"/>
            <a:ext cx="937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 anchor="ctr">
            <a:prstTxWarp prst="textNoShape">
              <a:avLst/>
            </a:prstTxWarp>
          </a:bodyPr>
          <a:lstStyle/>
          <a:p>
            <a:pPr defTabSz="1016000" eaLnBrk="0" hangingPunct="0"/>
            <a:r>
              <a:rPr lang="en-US" sz="4000" dirty="0" smtClean="0">
                <a:solidFill>
                  <a:srgbClr val="21889E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Elements of the Industry</a:t>
            </a:r>
            <a:endParaRPr lang="en-US" sz="4000" dirty="0">
              <a:solidFill>
                <a:srgbClr val="21889E"/>
              </a:solidFill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4"/>
          <p:cNvSpPr>
            <a:spLocks noChangeArrowheads="1"/>
          </p:cNvSpPr>
          <p:nvPr/>
        </p:nvSpPr>
        <p:spPr bwMode="auto">
          <a:xfrm>
            <a:off x="0" y="-290513"/>
            <a:ext cx="477838" cy="581026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 wrap="none" lIns="101599" tIns="50799" rIns="101599" bIns="50799" anchor="ctr">
            <a:prstTxWarp prst="textNoShape">
              <a:avLst/>
            </a:prstTxWarp>
            <a:spAutoFit/>
          </a:bodyPr>
          <a:lstStyle/>
          <a:p>
            <a:pPr defTabSz="1016000" eaLnBrk="0" hangingPunct="0">
              <a:spcBef>
                <a:spcPct val="20000"/>
              </a:spcBef>
              <a:buClr>
                <a:srgbClr val="38507C"/>
              </a:buClr>
              <a:buSzPct val="92000"/>
              <a:buFont typeface="Wingdings" pitchFamily="-1" charset="2"/>
              <a:buChar char="n"/>
            </a:pPr>
            <a:endParaRPr lang="en-US" sz="3100">
              <a:solidFill>
                <a:srgbClr val="333333"/>
              </a:solidFill>
              <a:latin typeface="Century Gothic" pitchFamily="-1" charset="0"/>
              <a:ea typeface="Arial" pitchFamily="-1" charset="0"/>
              <a:cs typeface="Arial" pitchFamily="-1" charset="0"/>
            </a:endParaRPr>
          </a:p>
        </p:txBody>
      </p:sp>
      <p:sp>
        <p:nvSpPr>
          <p:cNvPr id="98307" name="Rectangle 13"/>
          <p:cNvSpPr>
            <a:spLocks noChangeArrowheads="1"/>
          </p:cNvSpPr>
          <p:nvPr/>
        </p:nvSpPr>
        <p:spPr bwMode="auto">
          <a:xfrm>
            <a:off x="2878138" y="2540000"/>
            <a:ext cx="4995862" cy="550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prstTxWarp prst="textNoShape">
              <a:avLst/>
            </a:prstTxWarp>
          </a:bodyPr>
          <a:lstStyle/>
          <a:p>
            <a:pPr marL="381000" indent="-381000" defTabSz="10160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>
              <a:solidFill>
                <a:srgbClr val="333333"/>
              </a:solidFill>
              <a:latin typeface="Century Gothic" pitchFamily="-1" charset="0"/>
              <a:ea typeface="Arial" pitchFamily="-1" charset="0"/>
              <a:cs typeface="Arial" pitchFamily="-1" charset="0"/>
            </a:endParaRPr>
          </a:p>
        </p:txBody>
      </p:sp>
      <p:sp>
        <p:nvSpPr>
          <p:cNvPr id="98308" name="Rectangle 15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84200" y="1295400"/>
            <a:ext cx="929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prstTxWarp prst="textNoShape">
              <a:avLst/>
            </a:prstTxWarp>
          </a:bodyPr>
          <a:lstStyle/>
          <a:p>
            <a:pPr marL="304800" indent="-3048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62A73B"/>
              </a:buClr>
              <a:buSzPct val="100000"/>
              <a:buFont typeface="Lucida Grande CE" pitchFamily="-1" charset="-18"/>
              <a:buChar char="‣"/>
            </a:pPr>
            <a:r>
              <a:rPr lang="en-GB" altLang="zh-CN" sz="2800" dirty="0" smtClean="0">
                <a:solidFill>
                  <a:srgbClr val="21889E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1</a:t>
            </a:r>
            <a:r>
              <a:rPr lang="en-GB" altLang="zh-CN" sz="2800" baseline="30000" dirty="0" smtClean="0">
                <a:solidFill>
                  <a:srgbClr val="21889E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st</a:t>
            </a:r>
            <a:r>
              <a:rPr lang="en-GB" altLang="zh-CN" sz="2800" dirty="0" smtClean="0">
                <a:solidFill>
                  <a:srgbClr val="21889E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 Generation Companies – bridging commercialization</a:t>
            </a:r>
          </a:p>
          <a:p>
            <a:pPr marL="304800" indent="-3048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62A73B"/>
              </a:buClr>
              <a:buSzPct val="100000"/>
              <a:buFont typeface="Lucida Grande CE" pitchFamily="-1" charset="-18"/>
              <a:buChar char="‣"/>
            </a:pPr>
            <a:r>
              <a:rPr lang="en-GB" altLang="zh-CN" sz="2800" dirty="0" smtClean="0">
                <a:solidFill>
                  <a:srgbClr val="21889E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2</a:t>
            </a:r>
            <a:r>
              <a:rPr lang="en-GB" altLang="zh-CN" sz="2800" baseline="30000" dirty="0" smtClean="0">
                <a:solidFill>
                  <a:srgbClr val="21889E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nd</a:t>
            </a:r>
            <a:r>
              <a:rPr lang="en-GB" altLang="zh-CN" sz="2800" dirty="0" smtClean="0">
                <a:solidFill>
                  <a:srgbClr val="21889E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 Generation Companies – race to be 2nd</a:t>
            </a:r>
          </a:p>
          <a:p>
            <a:pPr marL="304800" indent="-3048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62A73B"/>
              </a:buClr>
              <a:buSzPct val="100000"/>
              <a:buFont typeface="Lucida Grande CE" pitchFamily="-1" charset="-18"/>
              <a:buChar char="‣"/>
            </a:pPr>
            <a:r>
              <a:rPr lang="en-GB" altLang="zh-CN" sz="2800" dirty="0" smtClean="0">
                <a:solidFill>
                  <a:srgbClr val="21889E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3</a:t>
            </a:r>
            <a:r>
              <a:rPr lang="en-GB" altLang="zh-CN" sz="2800" baseline="30000" dirty="0" smtClean="0">
                <a:solidFill>
                  <a:srgbClr val="21889E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rd</a:t>
            </a:r>
            <a:r>
              <a:rPr lang="en-GB" altLang="zh-CN" sz="2800" dirty="0" smtClean="0">
                <a:solidFill>
                  <a:srgbClr val="21889E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 Generation Companies – better mousetrap</a:t>
            </a:r>
          </a:p>
        </p:txBody>
      </p:sp>
      <p:sp>
        <p:nvSpPr>
          <p:cNvPr id="98309" name="Rectangle 16"/>
          <p:cNvSpPr>
            <a:spLocks noChangeArrowheads="1"/>
          </p:cNvSpPr>
          <p:nvPr/>
        </p:nvSpPr>
        <p:spPr bwMode="auto">
          <a:xfrm>
            <a:off x="355600" y="457200"/>
            <a:ext cx="937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 anchor="ctr">
            <a:prstTxWarp prst="textNoShape">
              <a:avLst/>
            </a:prstTxWarp>
          </a:bodyPr>
          <a:lstStyle/>
          <a:p>
            <a:pPr defTabSz="1016000" eaLnBrk="0" hangingPunct="0"/>
            <a:r>
              <a:rPr lang="en-US" sz="4000" dirty="0" smtClean="0">
                <a:solidFill>
                  <a:srgbClr val="21889E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State of the Industry</a:t>
            </a:r>
            <a:endParaRPr lang="en-US" sz="4000" dirty="0">
              <a:solidFill>
                <a:srgbClr val="21889E"/>
              </a:solidFill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4"/>
          <p:cNvSpPr>
            <a:spLocks noChangeArrowheads="1"/>
          </p:cNvSpPr>
          <p:nvPr/>
        </p:nvSpPr>
        <p:spPr bwMode="auto">
          <a:xfrm>
            <a:off x="0" y="-290513"/>
            <a:ext cx="477838" cy="581026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 wrap="none" lIns="101599" tIns="50799" rIns="101599" bIns="50799" anchor="ctr">
            <a:prstTxWarp prst="textNoShape">
              <a:avLst/>
            </a:prstTxWarp>
            <a:spAutoFit/>
          </a:bodyPr>
          <a:lstStyle/>
          <a:p>
            <a:pPr defTabSz="1016000" eaLnBrk="0" hangingPunct="0">
              <a:spcBef>
                <a:spcPct val="20000"/>
              </a:spcBef>
              <a:buClr>
                <a:srgbClr val="38507C"/>
              </a:buClr>
              <a:buSzPct val="92000"/>
              <a:buFont typeface="Wingdings" pitchFamily="-1" charset="2"/>
              <a:buChar char="n"/>
            </a:pPr>
            <a:endParaRPr lang="en-US" sz="3100">
              <a:solidFill>
                <a:srgbClr val="333333"/>
              </a:solidFill>
              <a:latin typeface="Century Gothic" pitchFamily="-1" charset="0"/>
              <a:ea typeface="Arial" pitchFamily="-1" charset="0"/>
              <a:cs typeface="Arial" pitchFamily="-1" charset="0"/>
            </a:endParaRPr>
          </a:p>
        </p:txBody>
      </p:sp>
      <p:sp>
        <p:nvSpPr>
          <p:cNvPr id="98307" name="Rectangle 13"/>
          <p:cNvSpPr>
            <a:spLocks noChangeArrowheads="1"/>
          </p:cNvSpPr>
          <p:nvPr/>
        </p:nvSpPr>
        <p:spPr bwMode="auto">
          <a:xfrm>
            <a:off x="2878138" y="2540000"/>
            <a:ext cx="4995862" cy="550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prstTxWarp prst="textNoShape">
              <a:avLst/>
            </a:prstTxWarp>
          </a:bodyPr>
          <a:lstStyle/>
          <a:p>
            <a:pPr marL="381000" indent="-381000" defTabSz="10160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>
              <a:solidFill>
                <a:srgbClr val="333333"/>
              </a:solidFill>
              <a:latin typeface="Century Gothic" pitchFamily="-1" charset="0"/>
              <a:ea typeface="Arial" pitchFamily="-1" charset="0"/>
              <a:cs typeface="Arial" pitchFamily="-1" charset="0"/>
            </a:endParaRPr>
          </a:p>
        </p:txBody>
      </p:sp>
      <p:sp>
        <p:nvSpPr>
          <p:cNvPr id="98308" name="Rectangle 15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84200" y="1295400"/>
            <a:ext cx="929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prstTxWarp prst="textNoShape">
              <a:avLst/>
            </a:prstTxWarp>
          </a:bodyPr>
          <a:lstStyle/>
          <a:p>
            <a:pPr marL="304800" indent="-3048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62A73B"/>
              </a:buClr>
              <a:buSzPct val="100000"/>
              <a:buFont typeface="Lucida Grande CE" pitchFamily="-1" charset="-18"/>
              <a:buChar char="‣"/>
            </a:pPr>
            <a:r>
              <a:rPr lang="en-GB" altLang="zh-CN" sz="2800" dirty="0" smtClean="0">
                <a:solidFill>
                  <a:srgbClr val="21889E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DOE</a:t>
            </a:r>
          </a:p>
          <a:p>
            <a:pPr marL="304800" indent="-3048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62A73B"/>
              </a:buClr>
              <a:buSzPct val="100000"/>
              <a:buFont typeface="Lucida Grande CE" pitchFamily="-1" charset="-18"/>
              <a:buChar char="‣"/>
            </a:pPr>
            <a:r>
              <a:rPr lang="en-GB" altLang="zh-CN" sz="2800" dirty="0" smtClean="0">
                <a:solidFill>
                  <a:srgbClr val="21889E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DOD</a:t>
            </a:r>
          </a:p>
          <a:p>
            <a:pPr marL="304800" indent="-3048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62A73B"/>
              </a:buClr>
              <a:buSzPct val="100000"/>
              <a:buFont typeface="Lucida Grande CE" pitchFamily="-1" charset="-18"/>
              <a:buChar char="‣"/>
            </a:pPr>
            <a:r>
              <a:rPr lang="en-GB" altLang="zh-CN" sz="2800" dirty="0" smtClean="0">
                <a:solidFill>
                  <a:srgbClr val="21889E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European utilities</a:t>
            </a:r>
          </a:p>
          <a:p>
            <a:pPr marL="304800" indent="-3048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62A73B"/>
              </a:buClr>
              <a:buSzPct val="100000"/>
              <a:buFont typeface="Lucida Grande CE" pitchFamily="-1" charset="-18"/>
              <a:buChar char="‣"/>
            </a:pPr>
            <a:r>
              <a:rPr lang="en-GB" altLang="zh-CN" sz="2800" dirty="0" smtClean="0">
                <a:solidFill>
                  <a:srgbClr val="21889E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Conventional industries:</a:t>
            </a:r>
          </a:p>
          <a:p>
            <a:pPr marL="762000" lvl="1" indent="-3048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62A73B"/>
              </a:buClr>
              <a:buSzPct val="100000"/>
              <a:buFont typeface="Lucida Grande CE" pitchFamily="-1" charset="-18"/>
              <a:buChar char="‣"/>
            </a:pPr>
            <a:r>
              <a:rPr lang="en-GB" altLang="zh-CN" sz="2800" dirty="0" smtClean="0">
                <a:solidFill>
                  <a:srgbClr val="21889E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Lockheed Martin</a:t>
            </a:r>
          </a:p>
          <a:p>
            <a:pPr marL="762000" lvl="1" indent="-3048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62A73B"/>
              </a:buClr>
              <a:buSzPct val="100000"/>
              <a:buFont typeface="Lucida Grande CE" pitchFamily="-1" charset="-18"/>
              <a:buChar char="‣"/>
            </a:pPr>
            <a:r>
              <a:rPr lang="en-GB" altLang="zh-CN" sz="2800" dirty="0" smtClean="0">
                <a:solidFill>
                  <a:srgbClr val="21889E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Chevron</a:t>
            </a:r>
          </a:p>
          <a:p>
            <a:pPr marL="762000" lvl="1" indent="-3048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62A73B"/>
              </a:buClr>
              <a:buSzPct val="100000"/>
              <a:buFont typeface="Lucida Grande CE" pitchFamily="-1" charset="-18"/>
              <a:buChar char="‣"/>
            </a:pPr>
            <a:r>
              <a:rPr lang="en-GB" altLang="zh-CN" sz="2800" dirty="0" smtClean="0">
                <a:solidFill>
                  <a:srgbClr val="21889E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Google</a:t>
            </a:r>
          </a:p>
        </p:txBody>
      </p:sp>
      <p:sp>
        <p:nvSpPr>
          <p:cNvPr id="98309" name="Rectangle 16"/>
          <p:cNvSpPr>
            <a:spLocks noChangeArrowheads="1"/>
          </p:cNvSpPr>
          <p:nvPr/>
        </p:nvSpPr>
        <p:spPr bwMode="auto">
          <a:xfrm>
            <a:off x="355600" y="457200"/>
            <a:ext cx="937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 anchor="ctr">
            <a:prstTxWarp prst="textNoShape">
              <a:avLst/>
            </a:prstTxWarp>
          </a:bodyPr>
          <a:lstStyle/>
          <a:p>
            <a:pPr defTabSz="1016000" eaLnBrk="0" hangingPunct="0"/>
            <a:r>
              <a:rPr lang="en-US" sz="4000" dirty="0" smtClean="0">
                <a:solidFill>
                  <a:srgbClr val="21889E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Bridging the Valley of Death</a:t>
            </a:r>
            <a:endParaRPr lang="en-US" sz="4000" dirty="0">
              <a:solidFill>
                <a:srgbClr val="21889E"/>
              </a:solidFill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4"/>
          <p:cNvSpPr>
            <a:spLocks noChangeArrowheads="1"/>
          </p:cNvSpPr>
          <p:nvPr/>
        </p:nvSpPr>
        <p:spPr bwMode="auto">
          <a:xfrm>
            <a:off x="0" y="-290513"/>
            <a:ext cx="477838" cy="581026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 wrap="none" lIns="101599" tIns="50799" rIns="101599" bIns="50799" anchor="ctr">
            <a:prstTxWarp prst="textNoShape">
              <a:avLst/>
            </a:prstTxWarp>
            <a:spAutoFit/>
          </a:bodyPr>
          <a:lstStyle/>
          <a:p>
            <a:pPr defTabSz="1016000" eaLnBrk="0" hangingPunct="0">
              <a:spcBef>
                <a:spcPct val="20000"/>
              </a:spcBef>
              <a:buClr>
                <a:srgbClr val="38507C"/>
              </a:buClr>
              <a:buSzPct val="92000"/>
              <a:buFont typeface="Wingdings" pitchFamily="-1" charset="2"/>
              <a:buChar char="n"/>
            </a:pPr>
            <a:endParaRPr lang="en-US" sz="3100">
              <a:solidFill>
                <a:srgbClr val="333333"/>
              </a:solidFill>
              <a:latin typeface="Century Gothic" pitchFamily="-1" charset="0"/>
              <a:ea typeface="Arial" pitchFamily="-1" charset="0"/>
              <a:cs typeface="Arial" pitchFamily="-1" charset="0"/>
            </a:endParaRPr>
          </a:p>
        </p:txBody>
      </p:sp>
      <p:sp>
        <p:nvSpPr>
          <p:cNvPr id="98307" name="Rectangle 13"/>
          <p:cNvSpPr>
            <a:spLocks noChangeArrowheads="1"/>
          </p:cNvSpPr>
          <p:nvPr/>
        </p:nvSpPr>
        <p:spPr bwMode="auto">
          <a:xfrm>
            <a:off x="2878138" y="2540000"/>
            <a:ext cx="4995862" cy="550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prstTxWarp prst="textNoShape">
              <a:avLst/>
            </a:prstTxWarp>
          </a:bodyPr>
          <a:lstStyle/>
          <a:p>
            <a:pPr marL="381000" indent="-381000" defTabSz="10160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>
              <a:solidFill>
                <a:srgbClr val="333333"/>
              </a:solidFill>
              <a:latin typeface="Century Gothic" pitchFamily="-1" charset="0"/>
              <a:ea typeface="Arial" pitchFamily="-1" charset="0"/>
              <a:cs typeface="Arial" pitchFamily="-1" charset="0"/>
            </a:endParaRPr>
          </a:p>
        </p:txBody>
      </p:sp>
      <p:sp>
        <p:nvSpPr>
          <p:cNvPr id="98308" name="Rectangle 15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84200" y="1295400"/>
            <a:ext cx="929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prstTxWarp prst="textNoShape">
              <a:avLst/>
            </a:prstTxWarp>
          </a:bodyPr>
          <a:lstStyle/>
          <a:p>
            <a:pPr marL="304800" indent="-3048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62A73B"/>
              </a:buClr>
              <a:buSzPct val="100000"/>
              <a:buFont typeface="Lucida Grande CE" pitchFamily="-1" charset="-18"/>
              <a:buChar char="‣"/>
            </a:pPr>
            <a:r>
              <a:rPr lang="en-GB" altLang="zh-CN" sz="2800" dirty="0" smtClean="0">
                <a:solidFill>
                  <a:srgbClr val="21889E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Feds?</a:t>
            </a:r>
          </a:p>
          <a:p>
            <a:pPr marL="304800" indent="-3048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62A73B"/>
              </a:buClr>
              <a:buSzPct val="100000"/>
              <a:buFont typeface="Lucida Grande CE" pitchFamily="-1" charset="-18"/>
              <a:buChar char="‣"/>
            </a:pPr>
            <a:r>
              <a:rPr lang="en-GB" altLang="zh-CN" sz="2800" dirty="0" smtClean="0">
                <a:solidFill>
                  <a:srgbClr val="21889E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Economy?</a:t>
            </a:r>
          </a:p>
          <a:p>
            <a:pPr marL="304800" indent="-3048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62A73B"/>
              </a:buClr>
              <a:buSzPct val="100000"/>
              <a:buFont typeface="Lucida Grande CE" pitchFamily="-1" charset="-18"/>
              <a:buChar char="‣"/>
            </a:pPr>
            <a:r>
              <a:rPr lang="en-GB" altLang="zh-CN" sz="2800" dirty="0" smtClean="0">
                <a:solidFill>
                  <a:srgbClr val="21889E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5 years of R&amp;D</a:t>
            </a:r>
          </a:p>
          <a:p>
            <a:pPr marL="304800" indent="-3048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62A73B"/>
              </a:buClr>
              <a:buSzPct val="100000"/>
              <a:buFont typeface="Lucida Grande CE" pitchFamily="-1" charset="-18"/>
              <a:buChar char="‣"/>
            </a:pPr>
            <a:r>
              <a:rPr lang="en-GB" altLang="zh-CN" sz="2800" dirty="0" smtClean="0">
                <a:solidFill>
                  <a:srgbClr val="21889E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Demonstration projects 5-10</a:t>
            </a:r>
          </a:p>
          <a:p>
            <a:pPr marL="304800" indent="-3048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62A73B"/>
              </a:buClr>
              <a:buSzPct val="100000"/>
              <a:buFont typeface="Lucida Grande CE" pitchFamily="-1" charset="-18"/>
              <a:buChar char="‣"/>
            </a:pPr>
            <a:r>
              <a:rPr lang="en-GB" altLang="zh-CN" sz="2800" dirty="0" smtClean="0">
                <a:solidFill>
                  <a:srgbClr val="21889E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Commercial development 10 years</a:t>
            </a:r>
          </a:p>
        </p:txBody>
      </p:sp>
      <p:sp>
        <p:nvSpPr>
          <p:cNvPr id="98309" name="Rectangle 16"/>
          <p:cNvSpPr>
            <a:spLocks noChangeArrowheads="1"/>
          </p:cNvSpPr>
          <p:nvPr/>
        </p:nvSpPr>
        <p:spPr bwMode="auto">
          <a:xfrm>
            <a:off x="355600" y="457200"/>
            <a:ext cx="937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 anchor="ctr">
            <a:prstTxWarp prst="textNoShape">
              <a:avLst/>
            </a:prstTxWarp>
          </a:bodyPr>
          <a:lstStyle/>
          <a:p>
            <a:pPr defTabSz="1016000" eaLnBrk="0" hangingPunct="0"/>
            <a:r>
              <a:rPr lang="en-US" sz="4000" dirty="0" smtClean="0">
                <a:solidFill>
                  <a:srgbClr val="21889E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The Crystal Ball</a:t>
            </a:r>
            <a:endParaRPr lang="en-US" sz="4000" dirty="0">
              <a:solidFill>
                <a:srgbClr val="21889E"/>
              </a:solidFill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457200"/>
            <a:ext cx="9156700" cy="14224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21889E"/>
                </a:solidFill>
                <a:latin typeface="+mn-lt"/>
              </a:rPr>
              <a:t>The</a:t>
            </a:r>
            <a:r>
              <a:rPr lang="en-US" sz="4000" dirty="0">
                <a:solidFill>
                  <a:srgbClr val="21889E"/>
                </a:solidFill>
              </a:rPr>
              <a:t> </a:t>
            </a:r>
            <a:r>
              <a:rPr lang="en-US" sz="4000" dirty="0">
                <a:solidFill>
                  <a:srgbClr val="21889E"/>
                </a:solidFill>
                <a:latin typeface="+mn-lt"/>
              </a:rPr>
              <a:t>Technologies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219200"/>
            <a:ext cx="9448800" cy="4648200"/>
          </a:xfrm>
        </p:spPr>
        <p:txBody>
          <a:bodyPr/>
          <a:lstStyle/>
          <a:p>
            <a:r>
              <a:rPr lang="en-US">
                <a:ea typeface="ＭＳ Ｐゴシック" pitchFamily="-1" charset="-128"/>
                <a:cs typeface="ＭＳ Ｐゴシック" pitchFamily="-1" charset="-128"/>
              </a:rPr>
              <a:t>Diversity: power take off, siting, size</a:t>
            </a:r>
          </a:p>
        </p:txBody>
      </p:sp>
      <p:pic>
        <p:nvPicPr>
          <p:cNvPr id="102404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7788" y="1905000"/>
            <a:ext cx="2384425" cy="1752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02405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7400" y="3810000"/>
            <a:ext cx="2590800" cy="172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02406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50"/>
          <a:stretch>
            <a:fillRect/>
          </a:stretch>
        </p:blipFill>
        <p:spPr bwMode="auto">
          <a:xfrm>
            <a:off x="422275" y="3886200"/>
            <a:ext cx="2524125" cy="17129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02407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2057400"/>
            <a:ext cx="259080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8" name="Pladsholder til indhold 5" descr="DSC_581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2188" y="3810000"/>
            <a:ext cx="3095625" cy="182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2409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5788" y="990600"/>
            <a:ext cx="279241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3E78AB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346591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3E78AB"/>
            </a:solidFill>
            <a:effectLst/>
            <a:latin typeface="DINPro-Regular" charset="0"/>
            <a:sym typeface="DINPro-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3E78AB"/>
            </a:solidFill>
            <a:effectLst/>
            <a:latin typeface="DINPro-Regular" charset="0"/>
            <a:sym typeface="DINPro-Regular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3E78AB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346591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3E78AB"/>
            </a:solidFill>
            <a:effectLst/>
            <a:latin typeface="DINPro-Regular" charset="0"/>
            <a:sym typeface="DINPro-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3E78AB"/>
            </a:solidFill>
            <a:effectLst/>
            <a:latin typeface="DINPro-Regular" charset="0"/>
            <a:sym typeface="DINPro-Regular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">
      <a:dk1>
        <a:srgbClr val="3E78AB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346591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3E78AB"/>
            </a:solidFill>
            <a:effectLst/>
            <a:latin typeface="DINPro-Regular" charset="0"/>
            <a:sym typeface="DINPro-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3E78AB"/>
            </a:solidFill>
            <a:effectLst/>
            <a:latin typeface="DINPro-Regular" charset="0"/>
            <a:sym typeface="DINPro-Regular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Bullets - 2 column">
  <a:themeElements>
    <a:clrScheme name="">
      <a:dk1>
        <a:srgbClr val="3E78AB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346591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3E78AB"/>
            </a:solidFill>
            <a:effectLst/>
            <a:latin typeface="DINPro-Regular" charset="0"/>
            <a:sym typeface="DINPro-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3E78AB"/>
            </a:solidFill>
            <a:effectLst/>
            <a:latin typeface="DINPro-Regular" charset="0"/>
            <a:sym typeface="DINPro-Regular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traight bullets">
  <a:themeElements>
    <a:clrScheme name="">
      <a:dk1>
        <a:srgbClr val="3E78AB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346591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aight bullets">
      <a:majorFont>
        <a:latin typeface="DINPro-Regular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3E78AB"/>
            </a:solidFill>
            <a:effectLst/>
            <a:latin typeface="DINPro-Regular" charset="0"/>
            <a:sym typeface="DINPro-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3E78AB"/>
            </a:solidFill>
            <a:effectLst/>
            <a:latin typeface="DINPro-Regular" charset="0"/>
            <a:sym typeface="DINPro-Regular" charset="0"/>
          </a:defRPr>
        </a:defPPr>
      </a:lstStyle>
    </a:lnDef>
  </a:objectDefaults>
  <a:extraClrSchemeLst>
    <a:extraClrScheme>
      <a:clrScheme name="Straight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354</Words>
  <Characters>0</Characters>
  <Application>Microsoft Office PowerPoint</Application>
  <PresentationFormat>Custom</PresentationFormat>
  <Lines>0</Lines>
  <Paragraphs>101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Title &amp; Subtitle</vt:lpstr>
      <vt:lpstr>Title &amp; Bullets</vt:lpstr>
      <vt:lpstr>Blank</vt:lpstr>
      <vt:lpstr>Title &amp; Bullets - 2 column</vt:lpstr>
      <vt:lpstr>Straight bullets</vt:lpstr>
      <vt:lpstr>Wave Energy:   Building an Industry</vt:lpstr>
      <vt:lpstr>PowerPoint Presentation</vt:lpstr>
      <vt:lpstr>Oregon Wave Energy Trust (OWET)</vt:lpstr>
      <vt:lpstr>Pacific Ocean Energy Trust (POET)</vt:lpstr>
      <vt:lpstr>PowerPoint Presentation</vt:lpstr>
      <vt:lpstr>PowerPoint Presentation</vt:lpstr>
      <vt:lpstr>PowerPoint Presentation</vt:lpstr>
      <vt:lpstr>PowerPoint Presentation</vt:lpstr>
      <vt:lpstr>The Technologies</vt:lpstr>
      <vt:lpstr>Ocean Power Technologies</vt:lpstr>
      <vt:lpstr>PowerPoint Presentation</vt:lpstr>
      <vt:lpstr>PowerPoint Presentation</vt:lpstr>
      <vt:lpstr>PowerPoint Presentation</vt:lpstr>
      <vt:lpstr>PowerPoint Presentation</vt:lpstr>
      <vt:lpstr>Floating Power Plant – Poseiden 37</vt:lpstr>
      <vt:lpstr>PowerPoint Presentation</vt:lpstr>
      <vt:lpstr>Projects/Companies in Oregon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2011-11-14T02:49:19Z</dcterms:created>
  <dcterms:modified xsi:type="dcterms:W3CDTF">2011-11-14T03:08:53Z</dcterms:modified>
</cp:coreProperties>
</file>