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DCA50-A417-4A12-B217-595DF7EBDD82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33B4-77C4-42B6-A1E0-A64980C46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DCA50-A417-4A12-B217-595DF7EBDD82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33B4-77C4-42B6-A1E0-A64980C46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DCA50-A417-4A12-B217-595DF7EBDD82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33B4-77C4-42B6-A1E0-A64980C46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DCA50-A417-4A12-B217-595DF7EBDD82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33B4-77C4-42B6-A1E0-A64980C46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DCA50-A417-4A12-B217-595DF7EBDD82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33B4-77C4-42B6-A1E0-A64980C46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DCA50-A417-4A12-B217-595DF7EBDD82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33B4-77C4-42B6-A1E0-A64980C46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DCA50-A417-4A12-B217-595DF7EBDD82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33B4-77C4-42B6-A1E0-A64980C46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DCA50-A417-4A12-B217-595DF7EBDD82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33B4-77C4-42B6-A1E0-A64980C46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DCA50-A417-4A12-B217-595DF7EBDD82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33B4-77C4-42B6-A1E0-A64980C46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DCA50-A417-4A12-B217-595DF7EBDD82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33B4-77C4-42B6-A1E0-A64980C46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DCA50-A417-4A12-B217-595DF7EBDD82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33B4-77C4-42B6-A1E0-A64980C46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DCA50-A417-4A12-B217-595DF7EBDD82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F33B4-77C4-42B6-A1E0-A64980C46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bo.gov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washingtonptac.org/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ean.murphy@pndc.us" TargetMode="External"/><Relationship Id="rId2" Type="http://schemas.openxmlformats.org/officeDocument/2006/relationships/hyperlink" Target="http://www.pndc.u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2285999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Georgia" pitchFamily="18" charset="0"/>
              </a:rPr>
              <a:t>Washington Clean Technology Alliance Luncheon</a:t>
            </a:r>
            <a:endParaRPr lang="en-US" sz="54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848600" cy="1143000"/>
          </a:xfrm>
        </p:spPr>
        <p:txBody>
          <a:bodyPr>
            <a:normAutofit/>
          </a:bodyPr>
          <a:lstStyle/>
          <a:p>
            <a:r>
              <a:rPr lang="en-US" sz="4000" b="1" i="1" dirty="0" smtClean="0">
                <a:solidFill>
                  <a:schemeClr val="tx1"/>
                </a:solidFill>
              </a:rPr>
              <a:t>“Working with the US Military”</a:t>
            </a:r>
            <a:endParaRPr lang="en-US" sz="4000" b="1" i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Owner\AppData\Local\Microsoft\Windows\Temporary Internet Files\Content.Outlook\VVRII3SV\eag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4038600"/>
            <a:ext cx="3657600" cy="25570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5638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Business working with the U.S. Military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2514600" cy="4800600"/>
          </a:xfrm>
          <a:ln w="57150">
            <a:solidFill>
              <a:schemeClr val="tx2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Networking</a:t>
            </a:r>
          </a:p>
          <a:p>
            <a:pPr lvl="1"/>
            <a:r>
              <a:rPr lang="en-US" sz="2800" dirty="0" smtClean="0"/>
              <a:t>Peer </a:t>
            </a:r>
            <a:r>
              <a:rPr lang="en-US" sz="2800" dirty="0" smtClean="0"/>
              <a:t>to </a:t>
            </a:r>
            <a:r>
              <a:rPr lang="en-US" sz="2800" dirty="0" smtClean="0"/>
              <a:t>Peer</a:t>
            </a:r>
            <a:endParaRPr lang="en-US" sz="2800" dirty="0" smtClean="0"/>
          </a:p>
          <a:p>
            <a:pPr lvl="1"/>
            <a:r>
              <a:rPr lang="en-US" sz="2800" dirty="0" smtClean="0"/>
              <a:t>Find partners</a:t>
            </a:r>
          </a:p>
          <a:p>
            <a:pPr lvl="1"/>
            <a:r>
              <a:rPr lang="en-US" sz="2800" dirty="0" smtClean="0"/>
              <a:t>Building </a:t>
            </a:r>
            <a:r>
              <a:rPr lang="en-US" sz="2800" b="1" i="1" u="sng" dirty="0" smtClean="0"/>
              <a:t>real</a:t>
            </a:r>
            <a:r>
              <a:rPr lang="en-US" sz="2800" i="1" dirty="0" smtClean="0"/>
              <a:t> </a:t>
            </a:r>
            <a:r>
              <a:rPr lang="en-US" sz="2800" dirty="0" smtClean="0"/>
              <a:t>relationships</a:t>
            </a:r>
          </a:p>
          <a:p>
            <a:pPr lvl="1"/>
            <a:r>
              <a:rPr lang="en-US" sz="2800" dirty="0" smtClean="0"/>
              <a:t>Learning the military language</a:t>
            </a:r>
          </a:p>
          <a:p>
            <a:pPr lvl="1"/>
            <a:r>
              <a:rPr lang="en-US" sz="2800" dirty="0" smtClean="0"/>
              <a:t>GET PLUGGED IN </a:t>
            </a:r>
            <a:r>
              <a:rPr lang="en-US" sz="2300" dirty="0" smtClean="0"/>
              <a:t>(Please consider using green energy)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1800" y="1600200"/>
            <a:ext cx="3048000" cy="4800600"/>
          </a:xfrm>
          <a:ln w="57150">
            <a:solidFill>
              <a:schemeClr val="tx2"/>
            </a:solidFill>
          </a:ln>
        </p:spPr>
        <p:txBody>
          <a:bodyPr>
            <a:noAutofit/>
          </a:bodyPr>
          <a:lstStyle/>
          <a:p>
            <a:r>
              <a:rPr lang="en-US" sz="2600" b="1" dirty="0" smtClean="0"/>
              <a:t>Training/Research</a:t>
            </a:r>
          </a:p>
          <a:p>
            <a:pPr lvl="1"/>
            <a:r>
              <a:rPr lang="en-US" dirty="0" smtClean="0"/>
              <a:t>Procurement training</a:t>
            </a:r>
          </a:p>
          <a:p>
            <a:pPr lvl="1"/>
            <a:r>
              <a:rPr lang="en-US" dirty="0" smtClean="0">
                <a:hlinkClick r:id="rId2"/>
              </a:rPr>
              <a:t>www.fbo.gov</a:t>
            </a:r>
            <a:endParaRPr lang="en-US" dirty="0" smtClean="0"/>
          </a:p>
          <a:p>
            <a:pPr lvl="1"/>
            <a:r>
              <a:rPr lang="en-US" dirty="0" smtClean="0"/>
              <a:t>Company classifications</a:t>
            </a:r>
          </a:p>
          <a:p>
            <a:pPr lvl="1"/>
            <a:r>
              <a:rPr lang="en-US" dirty="0" smtClean="0"/>
              <a:t>Understanding the competition</a:t>
            </a:r>
          </a:p>
          <a:p>
            <a:pPr lvl="1"/>
            <a:r>
              <a:rPr lang="en-US" dirty="0" smtClean="0"/>
              <a:t>Find mentors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121" name="Picture 1" descr="C:\Users\Owner\AppData\Local\Microsoft\Windows\Temporary Internet Files\Content.Outlook\VVRII3SV\eagle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228600"/>
            <a:ext cx="1340734" cy="937327"/>
          </a:xfrm>
          <a:prstGeom prst="rect">
            <a:avLst/>
          </a:prstGeom>
          <a:noFill/>
        </p:spPr>
      </p:pic>
      <p:pic>
        <p:nvPicPr>
          <p:cNvPr id="7" name="Picture 1" descr="C:\Users\Owner\AppData\Local\Microsoft\Windows\Temporary Internet Files\Content.Outlook\VVRII3SV\eagle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1307939" cy="914400"/>
          </a:xfrm>
          <a:prstGeom prst="rect">
            <a:avLst/>
          </a:prstGeom>
          <a:noFill/>
        </p:spPr>
      </p:pic>
      <p:sp>
        <p:nvSpPr>
          <p:cNvPr id="9" name="Content Placeholder 3"/>
          <p:cNvSpPr txBox="1">
            <a:spLocks/>
          </p:cNvSpPr>
          <p:nvPr/>
        </p:nvSpPr>
        <p:spPr>
          <a:xfrm>
            <a:off x="6248400" y="1600200"/>
            <a:ext cx="2590800" cy="4800600"/>
          </a:xfrm>
          <a:prstGeom prst="rect">
            <a:avLst/>
          </a:prstGeom>
          <a:ln w="57150">
            <a:solidFill>
              <a:schemeClr val="tx2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Advocacy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Federal Delegation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State Delegation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Military Leadership</a:t>
            </a:r>
          </a:p>
          <a:p>
            <a:pPr marL="1200150" lvl="2" indent="-285750">
              <a:spcBef>
                <a:spcPct val="20000"/>
              </a:spcBef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81000"/>
            <a:ext cx="8229600" cy="6096000"/>
          </a:xfrm>
          <a:ln w="57150">
            <a:solidFill>
              <a:schemeClr val="tx2"/>
            </a:solidFill>
          </a:ln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5200" b="1" u="sng" dirty="0" smtClean="0"/>
              <a:t>Federal Delegation </a:t>
            </a:r>
          </a:p>
          <a:p>
            <a:r>
              <a:rPr lang="en-US" dirty="0" smtClean="0"/>
              <a:t>Senator Patty Murray</a:t>
            </a:r>
          </a:p>
          <a:p>
            <a:pPr lvl="1"/>
            <a:r>
              <a:rPr lang="en-US" dirty="0" smtClean="0"/>
              <a:t>Member of Appropriation Committee </a:t>
            </a:r>
          </a:p>
          <a:p>
            <a:pPr lvl="2"/>
            <a:r>
              <a:rPr lang="en-US" dirty="0" smtClean="0"/>
              <a:t>Including subcommittee positions on Defense Appropriations, and Military Construction and Veterans Affairs Appropriations committee</a:t>
            </a:r>
          </a:p>
          <a:p>
            <a:r>
              <a:rPr lang="en-US" dirty="0" smtClean="0"/>
              <a:t>Congressman Norm Dicks</a:t>
            </a:r>
          </a:p>
          <a:p>
            <a:pPr lvl="1"/>
            <a:r>
              <a:rPr lang="en-US" dirty="0" smtClean="0"/>
              <a:t>Ranking Democratic Member on the Committee on Appropriations</a:t>
            </a:r>
          </a:p>
          <a:p>
            <a:pPr lvl="2"/>
            <a:r>
              <a:rPr lang="en-US" dirty="0" smtClean="0"/>
              <a:t>Including ranking democratic member for the defense appropriations subcommittee</a:t>
            </a:r>
          </a:p>
          <a:p>
            <a:r>
              <a:rPr lang="en-US" dirty="0" smtClean="0"/>
              <a:t>Congressman Adam Smith</a:t>
            </a:r>
          </a:p>
          <a:p>
            <a:pPr lvl="1"/>
            <a:r>
              <a:rPr lang="en-US" dirty="0" smtClean="0"/>
              <a:t>Ranking Democratic Member on the House Armed Services Committee</a:t>
            </a:r>
          </a:p>
          <a:p>
            <a:r>
              <a:rPr lang="en-US" dirty="0" smtClean="0"/>
              <a:t>Congressman Rick Larsen</a:t>
            </a:r>
          </a:p>
          <a:p>
            <a:pPr lvl="1"/>
            <a:r>
              <a:rPr lang="en-US" dirty="0" smtClean="0"/>
              <a:t>Member of the House Armed Services Committee</a:t>
            </a:r>
          </a:p>
          <a:p>
            <a:pPr>
              <a:buNone/>
            </a:pPr>
            <a:r>
              <a:rPr lang="en-US" i="1" dirty="0" smtClean="0"/>
              <a:t>	</a:t>
            </a:r>
            <a:endParaRPr lang="en-US" sz="1400" i="1" dirty="0" smtClean="0"/>
          </a:p>
          <a:p>
            <a:pPr>
              <a:buNone/>
            </a:pPr>
            <a:r>
              <a:rPr lang="en-US" i="1" dirty="0"/>
              <a:t>	</a:t>
            </a:r>
            <a:r>
              <a:rPr lang="en-US" i="1" dirty="0" smtClean="0"/>
              <a:t>Senator Maria Cantwell, Rep. Cathy </a:t>
            </a:r>
            <a:r>
              <a:rPr lang="en-US" i="1" dirty="0" err="1" smtClean="0"/>
              <a:t>McMorris</a:t>
            </a:r>
            <a:r>
              <a:rPr lang="en-US" i="1" dirty="0"/>
              <a:t> </a:t>
            </a:r>
            <a:r>
              <a:rPr lang="en-US" i="1" dirty="0" smtClean="0"/>
              <a:t>Rodgers, Rep. Dave Reichert, Rep. Doc Hastings, Rep. Jay Inslee, Rep. Jim McDermott, and Rep. Jaime Herrera </a:t>
            </a:r>
            <a:r>
              <a:rPr lang="en-US" i="1" dirty="0" err="1" smtClean="0"/>
              <a:t>Beutler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81000"/>
            <a:ext cx="4038600" cy="6019800"/>
          </a:xfrm>
          <a:ln w="57150">
            <a:solidFill>
              <a:schemeClr val="tx2"/>
            </a:solidFill>
          </a:ln>
        </p:spPr>
        <p:txBody>
          <a:bodyPr/>
          <a:lstStyle/>
          <a:p>
            <a:pPr algn="ctr">
              <a:buNone/>
            </a:pPr>
            <a:endParaRPr lang="en-US" sz="3600" b="1" u="sng" dirty="0" smtClean="0"/>
          </a:p>
          <a:p>
            <a:pPr algn="ctr">
              <a:buNone/>
            </a:pPr>
            <a:r>
              <a:rPr lang="en-US" sz="3600" b="1" u="sng" dirty="0" smtClean="0"/>
              <a:t>State/Local Officials</a:t>
            </a:r>
          </a:p>
          <a:p>
            <a:pPr algn="ctr">
              <a:buNone/>
            </a:pPr>
            <a:endParaRPr lang="en-US" sz="1100" b="1" u="sng" dirty="0" smtClean="0"/>
          </a:p>
          <a:p>
            <a:r>
              <a:rPr lang="en-US" dirty="0" smtClean="0"/>
              <a:t>Governor</a:t>
            </a:r>
          </a:p>
          <a:p>
            <a:r>
              <a:rPr lang="en-US" dirty="0" smtClean="0"/>
              <a:t>State Senator</a:t>
            </a:r>
            <a:endParaRPr lang="en-US" dirty="0"/>
          </a:p>
          <a:p>
            <a:r>
              <a:rPr lang="en-US" dirty="0" smtClean="0"/>
              <a:t>State Representatives</a:t>
            </a:r>
          </a:p>
          <a:p>
            <a:r>
              <a:rPr lang="en-US" dirty="0" smtClean="0"/>
              <a:t>County Representatives</a:t>
            </a:r>
          </a:p>
          <a:p>
            <a:r>
              <a:rPr lang="en-US" dirty="0" smtClean="0"/>
              <a:t>City Representatives</a:t>
            </a:r>
          </a:p>
          <a:p>
            <a:pPr algn="ctr"/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81000"/>
            <a:ext cx="4038600" cy="6019800"/>
          </a:xfrm>
          <a:ln w="57150">
            <a:solidFill>
              <a:schemeClr val="tx2"/>
            </a:solidFill>
          </a:ln>
        </p:spPr>
        <p:txBody>
          <a:bodyPr/>
          <a:lstStyle/>
          <a:p>
            <a:pPr algn="ctr">
              <a:buNone/>
            </a:pPr>
            <a:endParaRPr lang="en-US" sz="3600" b="1" u="sng" dirty="0" smtClean="0"/>
          </a:p>
          <a:p>
            <a:pPr algn="ctr">
              <a:buNone/>
            </a:pPr>
            <a:r>
              <a:rPr lang="en-US" sz="3600" b="1" u="sng" dirty="0" smtClean="0"/>
              <a:t>Military Leadership</a:t>
            </a:r>
          </a:p>
          <a:p>
            <a:pPr algn="ctr">
              <a:buNone/>
            </a:pPr>
            <a:endParaRPr lang="en-US" sz="1000" b="1" u="sng" dirty="0" smtClean="0"/>
          </a:p>
          <a:p>
            <a:r>
              <a:rPr lang="en-US" dirty="0" smtClean="0"/>
              <a:t>Officers</a:t>
            </a:r>
          </a:p>
          <a:p>
            <a:pPr lvl="1"/>
            <a:r>
              <a:rPr lang="en-US" i="1" dirty="0" smtClean="0"/>
              <a:t>Example: Garrison Commander for Joint Base Lewis McCord is Colonel Tom </a:t>
            </a:r>
            <a:r>
              <a:rPr lang="en-US" i="1" dirty="0" err="1" smtClean="0"/>
              <a:t>Brittain</a:t>
            </a:r>
            <a:endParaRPr lang="en-US" i="1" dirty="0" smtClean="0"/>
          </a:p>
          <a:p>
            <a:r>
              <a:rPr lang="en-US" dirty="0" smtClean="0"/>
              <a:t>Civilian </a:t>
            </a:r>
            <a:r>
              <a:rPr lang="en-US" dirty="0" smtClean="0"/>
              <a:t>personnel</a:t>
            </a:r>
            <a:endParaRPr lang="en-US" dirty="0" smtClean="0"/>
          </a:p>
          <a:p>
            <a:pPr lvl="1"/>
            <a:r>
              <a:rPr lang="en-US" i="1" dirty="0" smtClean="0"/>
              <a:t>Example: Paul Steucke</a:t>
            </a:r>
          </a:p>
          <a:p>
            <a:r>
              <a:rPr lang="en-US" dirty="0" smtClean="0"/>
              <a:t>Small Business Representatives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304800"/>
            <a:ext cx="2971800" cy="808038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Resources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8229600" cy="4495801"/>
          </a:xfrm>
        </p:spPr>
        <p:txBody>
          <a:bodyPr>
            <a:normAutofit fontScale="92500"/>
          </a:bodyPr>
          <a:lstStyle/>
          <a:p>
            <a:r>
              <a:rPr lang="en-US" i="1" dirty="0" smtClean="0"/>
              <a:t>Pacific Northwest Defense Coalition</a:t>
            </a:r>
          </a:p>
          <a:p>
            <a:pPr lvl="1"/>
            <a:r>
              <a:rPr lang="en-US" dirty="0" smtClean="0"/>
              <a:t>Member driven non-profit defense supplier trade organization</a:t>
            </a:r>
          </a:p>
          <a:p>
            <a:pPr lvl="1"/>
            <a:r>
              <a:rPr lang="en-US" dirty="0" smtClean="0"/>
              <a:t>Specializes in Networking, Training, and Advocacy</a:t>
            </a:r>
          </a:p>
          <a:p>
            <a:r>
              <a:rPr lang="en-US" i="1" dirty="0" smtClean="0"/>
              <a:t>Washington Clean Technology Alliance</a:t>
            </a:r>
          </a:p>
          <a:p>
            <a:pPr lvl="1"/>
            <a:r>
              <a:rPr lang="en-US" dirty="0" smtClean="0"/>
              <a:t>Trade </a:t>
            </a:r>
            <a:r>
              <a:rPr lang="en-US" dirty="0"/>
              <a:t>association of </a:t>
            </a:r>
            <a:r>
              <a:rPr lang="en-US" dirty="0" err="1"/>
              <a:t>cleantech</a:t>
            </a:r>
            <a:r>
              <a:rPr lang="en-US" dirty="0"/>
              <a:t> businesses and </a:t>
            </a:r>
            <a:r>
              <a:rPr lang="en-US" dirty="0" smtClean="0"/>
              <a:t>supporters</a:t>
            </a:r>
          </a:p>
          <a:p>
            <a:r>
              <a:rPr lang="en-US" dirty="0" smtClean="0"/>
              <a:t>Washington Procurement Technical Assistance Center</a:t>
            </a:r>
          </a:p>
          <a:p>
            <a:pPr lvl="1"/>
            <a:r>
              <a:rPr lang="en-US" dirty="0" smtClean="0"/>
              <a:t>Provide trainings, database of opportunities, and technical assistance</a:t>
            </a:r>
          </a:p>
          <a:p>
            <a:pPr lvl="1"/>
            <a:r>
              <a:rPr lang="en-US" dirty="0" smtClean="0">
                <a:hlinkClick r:id="rId2"/>
              </a:rPr>
              <a:t>www.washingtonptac.org</a:t>
            </a:r>
            <a:endParaRPr lang="en-US" dirty="0" smtClean="0"/>
          </a:p>
          <a:p>
            <a:r>
              <a:rPr lang="en-US" dirty="0" smtClean="0"/>
              <a:t>Local Economic Development Agencies and Chambers</a:t>
            </a:r>
          </a:p>
        </p:txBody>
      </p:sp>
      <p:pic>
        <p:nvPicPr>
          <p:cNvPr id="2050" name="Picture 2" descr="C:\Users\Owner\AppData\Local\Microsoft\Windows\Temporary Internet Files\Content.Outlook\VVRII3SV\eagle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5715000"/>
            <a:ext cx="1295400" cy="905634"/>
          </a:xfrm>
          <a:prstGeom prst="rect">
            <a:avLst/>
          </a:prstGeom>
          <a:noFill/>
        </p:spPr>
      </p:pic>
      <p:pic>
        <p:nvPicPr>
          <p:cNvPr id="2052" name="Picture 4" descr="Washington Clean Technology Allianc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5867400"/>
            <a:ext cx="2438394" cy="609600"/>
          </a:xfrm>
          <a:prstGeom prst="rect">
            <a:avLst/>
          </a:prstGeom>
          <a:noFill/>
        </p:spPr>
      </p:pic>
      <p:pic>
        <p:nvPicPr>
          <p:cNvPr id="2054" name="Picture 6" descr="http://www.washingtonptac.org/images/PTAClogoWeb-clear285x150_000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72200" y="5549566"/>
            <a:ext cx="2486025" cy="13084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74638"/>
            <a:ext cx="3657600" cy="1143000"/>
          </a:xfrm>
        </p:spPr>
        <p:txBody>
          <a:bodyPr/>
          <a:lstStyle/>
          <a:p>
            <a:r>
              <a:rPr lang="en-US" dirty="0" smtClean="0"/>
              <a:t>Contact Info: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>
                <a:latin typeface="Copperplate Gothic Light" pitchFamily="34" charset="0"/>
                <a:cs typeface="Aharoni" pitchFamily="2" charset="-79"/>
              </a:rPr>
              <a:t>Sean Murphy</a:t>
            </a:r>
          </a:p>
          <a:p>
            <a:pPr algn="ctr">
              <a:buNone/>
            </a:pPr>
            <a:r>
              <a:rPr lang="en-US" sz="3600" dirty="0" smtClean="0">
                <a:latin typeface="Copperplate Gothic Light" pitchFamily="34" charset="0"/>
                <a:cs typeface="Aharoni" pitchFamily="2" charset="-79"/>
              </a:rPr>
              <a:t>Executive Director</a:t>
            </a:r>
          </a:p>
          <a:p>
            <a:pPr algn="ctr">
              <a:buNone/>
            </a:pPr>
            <a:r>
              <a:rPr lang="en-US" sz="3900" b="1" i="1" dirty="0" smtClean="0">
                <a:latin typeface="Copperplate Gothic Light" pitchFamily="34" charset="0"/>
                <a:cs typeface="Aharoni" pitchFamily="2" charset="-79"/>
              </a:rPr>
              <a:t>Pacific NW Defense Coalition</a:t>
            </a:r>
          </a:p>
          <a:p>
            <a:pPr algn="ctr">
              <a:buNone/>
            </a:pPr>
            <a:r>
              <a:rPr lang="en-US" sz="3600" b="1" dirty="0" smtClean="0">
                <a:latin typeface="Copperplate Gothic Light" pitchFamily="34" charset="0"/>
                <a:cs typeface="Aharoni" pitchFamily="2" charset="-79"/>
                <a:hlinkClick r:id="rId2"/>
              </a:rPr>
              <a:t>www.pndc.us</a:t>
            </a:r>
            <a:endParaRPr lang="en-US" sz="3600" b="1" dirty="0" smtClean="0">
              <a:latin typeface="Copperplate Gothic Light" pitchFamily="34" charset="0"/>
              <a:cs typeface="Aharoni" pitchFamily="2" charset="-79"/>
            </a:endParaRPr>
          </a:p>
          <a:p>
            <a:pPr algn="ctr">
              <a:buNone/>
            </a:pPr>
            <a:r>
              <a:rPr lang="en-US" sz="3600" dirty="0" smtClean="0">
                <a:latin typeface="Copperplate Gothic Light" pitchFamily="34" charset="0"/>
                <a:cs typeface="Aharoni" pitchFamily="2" charset="-79"/>
                <a:hlinkClick r:id="rId3"/>
              </a:rPr>
              <a:t>Sean.murphy@pndc.us</a:t>
            </a:r>
            <a:endParaRPr lang="en-US" sz="3600" dirty="0" smtClean="0">
              <a:latin typeface="Copperplate Gothic Light" pitchFamily="34" charset="0"/>
              <a:cs typeface="Aharoni" pitchFamily="2" charset="-79"/>
            </a:endParaRPr>
          </a:p>
          <a:p>
            <a:pPr algn="ctr">
              <a:buNone/>
            </a:pPr>
            <a:r>
              <a:rPr lang="en-US" sz="3600" dirty="0" smtClean="0">
                <a:latin typeface="Copperplate Gothic Light" pitchFamily="34" charset="0"/>
                <a:cs typeface="Aharoni" pitchFamily="2" charset="-79"/>
              </a:rPr>
              <a:t>(206) 914-1842</a:t>
            </a:r>
            <a:endParaRPr lang="en-US" sz="3600" dirty="0">
              <a:latin typeface="Copperplate Gothic Light" pitchFamily="34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233</Words>
  <Application>Microsoft Office PowerPoint</Application>
  <PresentationFormat>On-screen Show (4:3)</PresentationFormat>
  <Paragraphs>75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Washington Clean Technology Alliance Luncheon</vt:lpstr>
      <vt:lpstr>Business working with the U.S. Military</vt:lpstr>
      <vt:lpstr>Slide 3</vt:lpstr>
      <vt:lpstr>Slide 4</vt:lpstr>
      <vt:lpstr>Resources</vt:lpstr>
      <vt:lpstr>Contact Info: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Washington Clean Technology Alliance Luncheon</dc:title>
  <dc:creator>Owner</dc:creator>
  <cp:lastModifiedBy>Owner</cp:lastModifiedBy>
  <cp:revision>20</cp:revision>
  <dcterms:created xsi:type="dcterms:W3CDTF">2011-12-06T17:17:56Z</dcterms:created>
  <dcterms:modified xsi:type="dcterms:W3CDTF">2011-12-17T01:57:32Z</dcterms:modified>
</cp:coreProperties>
</file>