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8"/>
  </p:notesMasterIdLst>
  <p:handoutMasterIdLst>
    <p:handoutMasterId r:id="rId9"/>
  </p:handoutMasterIdLst>
  <p:sldIdLst>
    <p:sldId id="265" r:id="rId2"/>
    <p:sldId id="263" r:id="rId3"/>
    <p:sldId id="256" r:id="rId4"/>
    <p:sldId id="262" r:id="rId5"/>
    <p:sldId id="260" r:id="rId6"/>
    <p:sldId id="257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8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12E7E3-9710-4272-91C3-9032CBF85623}" type="datetimeFigureOut">
              <a:rPr lang="en-US"/>
              <a:pPr>
                <a:defRPr/>
              </a:pPr>
              <a:t>10/23/2012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5CFD50F-3D60-486C-B711-F73BF70EC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4CBBF6E-3B58-4C77-BE86-F9E5D1B70820}" type="datetimeFigureOut">
              <a:rPr lang="en-US"/>
              <a:pPr>
                <a:defRPr/>
              </a:pPr>
              <a:t>10/23/2012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F839BD-6D57-4013-9CA4-ED854E018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995482-0DF1-40AA-A222-7890F12A310E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8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81E085-0BCC-45D7-939E-C9818FC143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1190625" y="703263"/>
            <a:ext cx="4630738" cy="347345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5443" tIns="48530" rIns="95443" bIns="4853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AEEC0E34-45D0-480B-9CB9-2C5A57322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7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59D743D8-8F9A-41F6-8DB3-A69991C6D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A9ACE6E9-502D-4933-ABEA-356137CE7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C4277DAD-E1FB-4608-9B29-DE88687C4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C1142784-09E1-4515-ADB4-F59B3E18D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8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D95532DF-6438-41B4-AC2A-42E61A096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  <p:bldP spid="4" grpId="0" build="p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0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184C792B-FE53-4EC8-BE12-844F4FA87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  <p:bldP spid="4" grpId="0" build="p" autoUpdateAnimBg="0"/>
      <p:bldP spid="5" grpId="0" build="p" autoUpdateAnimBg="0"/>
      <p:bldP spid="6" grpId="0" build="p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6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1B3E84A0-2F9F-4B6A-882E-7E3D2C260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FA7149C0-A176-4BBF-A15F-0B1686A1E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8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18518481-7A4B-49DF-968A-4FF338A2B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  <p:bldP spid="4" grpId="0" build="p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2EA92F5B-FF49-49AF-9E31-721225B63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build="p" autoUpdateAnimBg="0"/>
      <p:bldP spid="3" grpId="0" build="p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spcBef>
                <a:spcPts val="0"/>
              </a:spcBef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spcBef>
                <a:spcPts val="0"/>
              </a:spcBef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spcBef>
                <a:spcPts val="0"/>
              </a:spcBef>
              <a:defRPr kumimoji="0"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FED1216-185B-47C0-B160-C7B820E9B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Zero Landfill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/>
            <a:endParaRPr lang="en-US" smtClean="0"/>
          </a:p>
          <a:p>
            <a:pPr marR="0" algn="ctr"/>
            <a:r>
              <a:rPr lang="en-US" smtClean="0"/>
              <a:t>Solid Waste Alternatives</a:t>
            </a:r>
          </a:p>
          <a:p>
            <a:pPr marR="0" algn="ctr"/>
            <a:r>
              <a:rPr lang="en-US" i="1" smtClean="0"/>
              <a:t>King County Councilmember Kathy Lambert</a:t>
            </a:r>
          </a:p>
          <a:p>
            <a:pPr marR="0"/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King County’s Garbage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More than 45 percent of municipal solid waste is recycled.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Cedar Hills landfill handles more than 800,000 tons of garbage annually.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At current rate, landfill will be full in 10-11 years. No new landfills allowed.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Environmental benefits of WTE</a:t>
            </a:r>
          </a:p>
        </p:txBody>
      </p:sp>
      <p:sp>
        <p:nvSpPr>
          <p:cNvPr id="17410" name="Subtitle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en-US" smtClean="0"/>
              <a:t>Waste-to-Energy provides a net greenhouse gas benefit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en-US" smtClean="0"/>
              <a:t>Eliminates or captures all methane emissions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en-US" smtClean="0"/>
              <a:t>Offsets fossil fuel energy with biomass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en-US" smtClean="0"/>
              <a:t>Net zero emissions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Char char="•"/>
            </a:pPr>
            <a:r>
              <a:rPr lang="en-US" smtClean="0"/>
              <a:t>Reduces or eliminates the potential for groundwater contamination from the landfilling of raw garbage</a:t>
            </a:r>
          </a:p>
          <a:p>
            <a:pPr lvl="1">
              <a:spcBef>
                <a:spcPct val="0"/>
              </a:spcBef>
              <a:spcAft>
                <a:spcPct val="25000"/>
              </a:spcAft>
              <a:buFontTx/>
              <a:buChar char="•"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algn="ctr"/>
            <a:r>
              <a:rPr lang="en-US" sz="3600" smtClean="0"/>
              <a:t>Integrated Waste Management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640080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Reduction </a:t>
            </a:r>
            <a:r>
              <a:rPr lang="en-US" sz="4000" dirty="0"/>
              <a:t>of waste, with </a:t>
            </a:r>
            <a:r>
              <a:rPr lang="en-US" sz="4000" dirty="0" smtClean="0"/>
              <a:t>product stewardship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dirty="0" smtClean="0"/>
              <a:t>Recycling </a:t>
            </a:r>
            <a:r>
              <a:rPr lang="en-US" sz="3600" dirty="0"/>
              <a:t>and </a:t>
            </a:r>
            <a:r>
              <a:rPr lang="en-US" sz="3600" dirty="0" smtClean="0"/>
              <a:t>reusing</a:t>
            </a:r>
          </a:p>
          <a:p>
            <a:pPr marL="1188720" lvl="3" indent="-21031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3200" dirty="0" smtClean="0"/>
              <a:t>Energy recovery</a:t>
            </a:r>
          </a:p>
          <a:p>
            <a:pPr lvl="5">
              <a:buFont typeface="Arial" pitchFamily="34" charset="0"/>
              <a:buChar char="•"/>
              <a:defRPr/>
            </a:pPr>
            <a:r>
              <a:rPr lang="en-US" sz="2600" dirty="0" smtClean="0"/>
              <a:t>Landfilling</a:t>
            </a:r>
            <a:endParaRPr lang="en-US" sz="26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868363"/>
          </a:xfrm>
        </p:spPr>
        <p:txBody>
          <a:bodyPr/>
          <a:lstStyle/>
          <a:p>
            <a:pPr algn="ctr"/>
            <a:r>
              <a:rPr lang="en-US" sz="4000" b="1" smtClean="0"/>
              <a:t>MVR Hamburg</a:t>
            </a:r>
          </a:p>
        </p:txBody>
      </p:sp>
      <p:pic>
        <p:nvPicPr>
          <p:cNvPr id="19458" name="Picture 4" descr="MVRout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71600" y="1905000"/>
            <a:ext cx="6373813" cy="446881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algn="ctr"/>
            <a:r>
              <a:rPr lang="en-US" sz="3600" smtClean="0"/>
              <a:t>Spokane Waste to Energy Facility</a:t>
            </a:r>
          </a:p>
        </p:txBody>
      </p:sp>
      <p:pic>
        <p:nvPicPr>
          <p:cNvPr id="21506" name="Picture 5" descr="W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76400"/>
            <a:ext cx="678180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99</Words>
  <Application>Microsoft Office PowerPoint</Application>
  <PresentationFormat>On-screen Show (4:3)</PresentationFormat>
  <Paragraphs>20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6</vt:i4>
      </vt:variant>
    </vt:vector>
  </HeadingPairs>
  <TitlesOfParts>
    <vt:vector size="22" baseType="lpstr">
      <vt:lpstr>Constantia</vt:lpstr>
      <vt:lpstr>Arial</vt:lpstr>
      <vt:lpstr>Calibri</vt:lpstr>
      <vt:lpstr>Wingdings 2</vt:lpstr>
      <vt:lpstr>Flow</vt:lpstr>
      <vt:lpstr>Flow</vt:lpstr>
      <vt:lpstr>Flow</vt:lpstr>
      <vt:lpstr>Flow</vt:lpstr>
      <vt:lpstr>Flow</vt:lpstr>
      <vt:lpstr>Flow</vt:lpstr>
      <vt:lpstr>Flow</vt:lpstr>
      <vt:lpstr>Flow</vt:lpstr>
      <vt:lpstr>Flow</vt:lpstr>
      <vt:lpstr>Flow</vt:lpstr>
      <vt:lpstr>Flow</vt:lpstr>
      <vt:lpstr>Flow</vt:lpstr>
      <vt:lpstr>Slide 1</vt:lpstr>
      <vt:lpstr>King County’s Garbage</vt:lpstr>
      <vt:lpstr>Environmental benefits of WTE</vt:lpstr>
      <vt:lpstr>Integrated Waste Management Hierarchy</vt:lpstr>
      <vt:lpstr>MVR Hamburg</vt:lpstr>
      <vt:lpstr>Spokane Waste to Energy Facility</vt:lpstr>
    </vt:vector>
  </TitlesOfParts>
  <Company>King County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Reamer, Grace</dc:creator>
  <cp:lastModifiedBy>Philipp Schmidt-Pathmann</cp:lastModifiedBy>
  <cp:revision>4</cp:revision>
  <cp:lastPrinted>2012-10-22T22:39:44Z</cp:lastPrinted>
  <dcterms:created xsi:type="dcterms:W3CDTF">2012-10-22T22:02:19Z</dcterms:created>
  <dcterms:modified xsi:type="dcterms:W3CDTF">2012-10-23T22:17:24Z</dcterms:modified>
</cp:coreProperties>
</file>