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8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9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0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1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2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3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4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5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6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17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18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1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20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1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22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23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2" r:id="rId1"/>
    <p:sldMasterId id="2147483971" r:id="rId2"/>
    <p:sldMasterId id="2147483990" r:id="rId3"/>
    <p:sldMasterId id="2147484009" r:id="rId4"/>
    <p:sldMasterId id="2147484028" r:id="rId5"/>
    <p:sldMasterId id="2147484047" r:id="rId6"/>
    <p:sldMasterId id="2147484066" r:id="rId7"/>
    <p:sldMasterId id="2147484085" r:id="rId8"/>
    <p:sldMasterId id="2147484129" r:id="rId9"/>
    <p:sldMasterId id="2147484173" r:id="rId10"/>
    <p:sldMasterId id="2147484192" r:id="rId11"/>
    <p:sldMasterId id="2147484211" r:id="rId12"/>
    <p:sldMasterId id="2147484230" r:id="rId13"/>
    <p:sldMasterId id="2147484249" r:id="rId14"/>
    <p:sldMasterId id="2147484268" r:id="rId15"/>
    <p:sldMasterId id="2147484287" r:id="rId16"/>
    <p:sldMasterId id="2147484306" r:id="rId17"/>
    <p:sldMasterId id="2147484337" r:id="rId18"/>
    <p:sldMasterId id="2147484373" r:id="rId19"/>
    <p:sldMasterId id="2147484383" r:id="rId20"/>
    <p:sldMasterId id="2147484402" r:id="rId21"/>
    <p:sldMasterId id="2147484414" r:id="rId22"/>
    <p:sldMasterId id="2147484446" r:id="rId23"/>
    <p:sldMasterId id="2147484465" r:id="rId24"/>
  </p:sldMasterIdLst>
  <p:notesMasterIdLst>
    <p:notesMasterId r:id="rId30"/>
  </p:notesMasterIdLst>
  <p:handoutMasterIdLst>
    <p:handoutMasterId r:id="rId31"/>
  </p:handoutMasterIdLst>
  <p:sldIdLst>
    <p:sldId id="1274" r:id="rId25"/>
    <p:sldId id="1330" r:id="rId26"/>
    <p:sldId id="1325" r:id="rId27"/>
    <p:sldId id="1326" r:id="rId28"/>
    <p:sldId id="1243" r:id="rId29"/>
  </p:sldIdLst>
  <p:sldSz cx="9726613" cy="7440613"/>
  <p:notesSz cx="9309100" cy="70231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1961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07096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2232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17374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75672" algn="l" defTabSz="91026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0818" algn="l" defTabSz="91026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85942" algn="l" defTabSz="91026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41077" algn="l" defTabSz="91026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ois Ajenstat" initials="fa" lastIdx="3" clrIdx="0"/>
  <p:cmAuthor id="1" name="Josh Henretig" initials="JLH" lastIdx="2" clrIdx="1"/>
  <p:cmAuthor id="2" name="rbernard" initials="rb" lastIdx="35" clrIdx="2"/>
  <p:cmAuthor id="3" name="TJ DiCaprio" initials="TD" lastIdx="1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FF66"/>
    <a:srgbClr val="FFFF66"/>
    <a:srgbClr val="B2B2B2"/>
    <a:srgbClr val="996633"/>
    <a:srgbClr val="FF0000"/>
    <a:srgbClr val="99CCFF"/>
    <a:srgbClr val="FF99FF"/>
    <a:srgbClr val="FFD93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891" autoAdjust="0"/>
  </p:normalViewPr>
  <p:slideViewPr>
    <p:cSldViewPr snapToGrid="0">
      <p:cViewPr>
        <p:scale>
          <a:sx n="70" d="100"/>
          <a:sy n="70" d="100"/>
        </p:scale>
        <p:origin x="-906" y="-6"/>
      </p:cViewPr>
      <p:guideLst>
        <p:guide orient="horz" pos="1463"/>
        <p:guide orient="horz" pos="4521"/>
        <p:guide pos="193"/>
        <p:guide pos="59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332" y="288"/>
      </p:cViewPr>
      <p:guideLst>
        <p:guide orient="horz" pos="2213"/>
        <p:guide pos="29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61604" cy="38558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vert="horz" wrap="square" lIns="47346" tIns="47346" rIns="47346" bIns="47346" numCol="1" anchor="t" anchorCtr="0" compatLnSpc="1">
            <a:prstTxWarp prst="textNoShape">
              <a:avLst/>
            </a:prstTxWarp>
          </a:bodyPr>
          <a:lstStyle>
            <a:lvl1pPr defTabSz="947126" eaLnBrk="0" hangingPunct="0">
              <a:defRPr sz="1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 altLang="zh-CN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2673" y="0"/>
            <a:ext cx="3983710" cy="38558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vert="horz" wrap="square" lIns="47346" tIns="47346" rIns="47346" bIns="47346" numCol="1" anchor="t" anchorCtr="0" compatLnSpc="1">
            <a:prstTxWarp prst="textNoShape">
              <a:avLst/>
            </a:prstTxWarp>
          </a:bodyPr>
          <a:lstStyle>
            <a:lvl1pPr algn="r" defTabSz="948059" eaLnBrk="0" hangingPunct="0">
              <a:defRPr sz="12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71AC94AE-2F45-4862-998A-355B05110F9D}" type="datetimeFigureOut">
              <a:rPr lang="en-CA" altLang="zh-CN"/>
              <a:pPr>
                <a:defRPr/>
              </a:pPr>
              <a:t>15/10/2012</a:t>
            </a:fld>
            <a:endParaRPr lang="en-CA" altLang="zh-CN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37519"/>
            <a:ext cx="4061604" cy="38558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vert="horz" wrap="square" lIns="47346" tIns="47346" rIns="47346" bIns="47346" numCol="1" anchor="b" anchorCtr="0" compatLnSpc="1">
            <a:prstTxWarp prst="textNoShape">
              <a:avLst/>
            </a:prstTxWarp>
          </a:bodyPr>
          <a:lstStyle>
            <a:lvl1pPr defTabSz="947126" eaLnBrk="0" hangingPunct="0">
              <a:defRPr sz="1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 altLang="zh-CN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2673" y="6637519"/>
            <a:ext cx="3983710" cy="38558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vert="horz" wrap="square" lIns="47346" tIns="47346" rIns="47346" bIns="47346" numCol="1" anchor="b" anchorCtr="0" compatLnSpc="1">
            <a:prstTxWarp prst="textNoShape">
              <a:avLst/>
            </a:prstTxWarp>
          </a:bodyPr>
          <a:lstStyle>
            <a:lvl1pPr algn="r" defTabSz="948059" eaLnBrk="0" hangingPunct="0">
              <a:defRPr sz="12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D64D319B-C5EC-4419-8FB0-068E42EAFB51}" type="slidenum">
              <a:rPr lang="zh-CN" altLang="en-CA"/>
              <a:pPr>
                <a:defRPr/>
              </a:pPr>
              <a:t>‹#›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375179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993775" y="327025"/>
            <a:ext cx="7524750" cy="5756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9" name="Rectangle 11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220965" y="6101267"/>
            <a:ext cx="8908503" cy="88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92" tIns="47346" rIns="94692" bIns="47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zh-CN" noProof="0" smtClean="0"/>
              <a:t>Click to edit Master text styles</a:t>
            </a:r>
          </a:p>
          <a:p>
            <a:pPr lvl="1"/>
            <a:r>
              <a:rPr lang="en-CA" altLang="zh-CN" noProof="0" smtClean="0"/>
              <a:t>Second level</a:t>
            </a:r>
          </a:p>
          <a:p>
            <a:pPr lvl="2"/>
            <a:r>
              <a:rPr lang="en-CA" altLang="zh-CN" noProof="0" smtClean="0"/>
              <a:t>Third level</a:t>
            </a:r>
          </a:p>
          <a:p>
            <a:pPr lvl="3"/>
            <a:r>
              <a:rPr lang="en-CA" altLang="zh-CN" noProof="0" smtClean="0"/>
              <a:t>Fourth level</a:t>
            </a:r>
          </a:p>
          <a:p>
            <a:pPr lvl="4"/>
            <a:r>
              <a:rPr lang="en-CA" altLang="zh-CN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8514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1961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07096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62232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17374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75088" algn="l" defTabSz="910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111" algn="l" defTabSz="910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134" algn="l" defTabSz="910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146" algn="l" defTabSz="910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327025"/>
            <a:ext cx="7524750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8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33700" y="527050"/>
            <a:ext cx="344170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the new pillars of</a:t>
            </a:r>
            <a:r>
              <a:rPr lang="en-US" baseline="0" dirty="0" smtClean="0"/>
              <a:t> our corporate commitment around carbon reduction 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73004" y="6670728"/>
            <a:ext cx="4033943" cy="351155"/>
          </a:xfrm>
          <a:prstGeom prst="rect">
            <a:avLst/>
          </a:prstGeom>
        </p:spPr>
        <p:txBody>
          <a:bodyPr/>
          <a:lstStyle/>
          <a:p>
            <a:fld id="{B46B274F-DE13-406C-92EB-C78DB1E87C0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0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0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0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2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2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2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2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3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3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3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3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4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4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</a:t>
            </a:r>
            <a:fld id="{8C028334-8880-41BB-9E43-38DAF1B2A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1" tIns="48827" rIns="97661" bIns="48827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1" tIns="48827" rIns="97661" bIns="48827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65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96" y="2976359"/>
            <a:ext cx="2350598" cy="11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78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</a:t>
            </a:r>
            <a:fld id="{8C028334-8880-41BB-9E43-38DAF1B2A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997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91" tIns="48842" rIns="97691" bIns="48842" rtlCol="0">
            <a:spAutoFit/>
          </a:bodyPr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8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2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91" tIns="48842" rIns="97691" bIns="48842" rtlCol="0">
            <a:spAutoFit/>
          </a:bodyPr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89902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5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670" tIns="48832" rIns="97670" bIns="48832" rtlCol="0">
            <a:spAutoFit/>
          </a:bodyPr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18336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1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670" tIns="48832" rIns="97670" bIns="48832" rtlCol="0">
            <a:spAutoFit/>
          </a:bodyPr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5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1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340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6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22" y="248021"/>
            <a:ext cx="8754667" cy="5787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22" y="1322777"/>
            <a:ext cx="8754667" cy="5208430"/>
          </a:xfrm>
        </p:spPr>
        <p:txBody>
          <a:bodyPr/>
          <a:lstStyle>
            <a:lvl1pPr marL="366293" indent="-366293">
              <a:buFontTx/>
              <a:buBlip>
                <a:blip r:embed="rId2"/>
              </a:buBlip>
              <a:defRPr/>
            </a:lvl1pPr>
            <a:lvl2pPr marL="793559" indent="-305205">
              <a:buFont typeface="Arial" pitchFamily="34" charset="0"/>
              <a:buChar char="•"/>
              <a:defRPr/>
            </a:lvl2pPr>
            <a:lvl3pPr marL="1220870" indent="-244169">
              <a:buFont typeface="Segoe" pitchFamily="34" charset="0"/>
              <a:buChar char="−"/>
              <a:defRPr/>
            </a:lvl3pPr>
            <a:lvl4pPr marL="1709227" indent="-244169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4CFD766A-13ED-440D-9DEF-0C89E2B1CED8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1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</a:t>
            </a:r>
            <a:fld id="{8C028334-8880-41BB-9E43-38DAF1B2A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7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51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51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630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339" indent="0">
              <a:buNone/>
              <a:defRPr sz="2100" b="1"/>
            </a:lvl2pPr>
            <a:lvl3pPr marL="976682" indent="0">
              <a:buNone/>
              <a:defRPr sz="1900" b="1"/>
            </a:lvl3pPr>
            <a:lvl4pPr marL="1465037" indent="0">
              <a:buNone/>
              <a:defRPr sz="1700" b="1"/>
            </a:lvl4pPr>
            <a:lvl5pPr marL="1953380" indent="0">
              <a:buNone/>
              <a:defRPr sz="1700" b="1"/>
            </a:lvl5pPr>
            <a:lvl6pPr marL="2441735" indent="0">
              <a:buNone/>
              <a:defRPr sz="1700" b="1"/>
            </a:lvl6pPr>
            <a:lvl7pPr marL="2930079" indent="0">
              <a:buNone/>
              <a:defRPr sz="1700" b="1"/>
            </a:lvl7pPr>
            <a:lvl8pPr marL="3418461" indent="0">
              <a:buNone/>
              <a:defRPr sz="1700" b="1"/>
            </a:lvl8pPr>
            <a:lvl9pPr marL="39067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339" indent="0">
              <a:buNone/>
              <a:defRPr sz="2100" b="1"/>
            </a:lvl2pPr>
            <a:lvl3pPr marL="976682" indent="0">
              <a:buNone/>
              <a:defRPr sz="1900" b="1"/>
            </a:lvl3pPr>
            <a:lvl4pPr marL="1465037" indent="0">
              <a:buNone/>
              <a:defRPr sz="1700" b="1"/>
            </a:lvl4pPr>
            <a:lvl5pPr marL="1953380" indent="0">
              <a:buNone/>
              <a:defRPr sz="1700" b="1"/>
            </a:lvl5pPr>
            <a:lvl6pPr marL="2441735" indent="0">
              <a:buNone/>
              <a:defRPr sz="1700" b="1"/>
            </a:lvl6pPr>
            <a:lvl7pPr marL="2930079" indent="0">
              <a:buNone/>
              <a:defRPr sz="1700" b="1"/>
            </a:lvl7pPr>
            <a:lvl8pPr marL="3418461" indent="0">
              <a:buNone/>
              <a:defRPr sz="1700" b="1"/>
            </a:lvl8pPr>
            <a:lvl9pPr marL="39067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225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4CFD766A-13ED-440D-9DEF-0C89E2B1CED8}" type="slidenum">
              <a:rPr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552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131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37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56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37" y="1557125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339" indent="0">
              <a:buNone/>
              <a:defRPr sz="1300"/>
            </a:lvl2pPr>
            <a:lvl3pPr marL="976682" indent="0">
              <a:buNone/>
              <a:defRPr sz="1100"/>
            </a:lvl3pPr>
            <a:lvl4pPr marL="1465037" indent="0">
              <a:buNone/>
              <a:defRPr sz="1000"/>
            </a:lvl4pPr>
            <a:lvl5pPr marL="1953380" indent="0">
              <a:buNone/>
              <a:defRPr sz="1000"/>
            </a:lvl5pPr>
            <a:lvl6pPr marL="2441735" indent="0">
              <a:buNone/>
              <a:defRPr sz="1000"/>
            </a:lvl6pPr>
            <a:lvl7pPr marL="2930079" indent="0">
              <a:buNone/>
              <a:defRPr sz="1000"/>
            </a:lvl7pPr>
            <a:lvl8pPr marL="3418461" indent="0">
              <a:buNone/>
              <a:defRPr sz="1000"/>
            </a:lvl8pPr>
            <a:lvl9pPr marL="390676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820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339" indent="0">
              <a:buNone/>
              <a:defRPr sz="3000"/>
            </a:lvl2pPr>
            <a:lvl3pPr marL="976682" indent="0">
              <a:buNone/>
              <a:defRPr sz="2600"/>
            </a:lvl3pPr>
            <a:lvl4pPr marL="1465037" indent="0">
              <a:buNone/>
              <a:defRPr sz="2100"/>
            </a:lvl4pPr>
            <a:lvl5pPr marL="1953380" indent="0">
              <a:buNone/>
              <a:defRPr sz="2100"/>
            </a:lvl5pPr>
            <a:lvl6pPr marL="2441735" indent="0">
              <a:buNone/>
              <a:defRPr sz="2100"/>
            </a:lvl6pPr>
            <a:lvl7pPr marL="2930079" indent="0">
              <a:buNone/>
              <a:defRPr sz="2100"/>
            </a:lvl7pPr>
            <a:lvl8pPr marL="3418461" indent="0">
              <a:buNone/>
              <a:defRPr sz="2100"/>
            </a:lvl8pPr>
            <a:lvl9pPr marL="3906762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339" indent="0">
              <a:buNone/>
              <a:defRPr sz="1300"/>
            </a:lvl2pPr>
            <a:lvl3pPr marL="976682" indent="0">
              <a:buNone/>
              <a:defRPr sz="1100"/>
            </a:lvl3pPr>
            <a:lvl4pPr marL="1465037" indent="0">
              <a:buNone/>
              <a:defRPr sz="1000"/>
            </a:lvl4pPr>
            <a:lvl5pPr marL="1953380" indent="0">
              <a:buNone/>
              <a:defRPr sz="1000"/>
            </a:lvl5pPr>
            <a:lvl6pPr marL="2441735" indent="0">
              <a:buNone/>
              <a:defRPr sz="1000"/>
            </a:lvl6pPr>
            <a:lvl7pPr marL="2930079" indent="0">
              <a:buNone/>
              <a:defRPr sz="1000"/>
            </a:lvl7pPr>
            <a:lvl8pPr marL="3418461" indent="0">
              <a:buNone/>
              <a:defRPr sz="1000"/>
            </a:lvl8pPr>
            <a:lvl9pPr marL="390676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510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098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6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70" tIns="48832" rIns="97670" bIns="48832" rtlCol="0">
            <a:spAutoFit/>
          </a:bodyPr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3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31" y="297970"/>
            <a:ext cx="8753952" cy="12401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6339" y="1736255"/>
            <a:ext cx="4295921" cy="49104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44361" y="1736255"/>
            <a:ext cx="4295921" cy="4910461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5DA2-9EFE-47AB-915D-DB573E8C4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5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70" tIns="48832" rIns="97670" bIns="48832" rtlCol="0">
            <a:spAutoFit/>
          </a:bodyPr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8015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0" tIns="48832" rIns="97670" bIns="48832" rtlCol="0" anchor="ctr"/>
          <a:lstStyle/>
          <a:p>
            <a:pPr algn="ctr" defTabSz="97677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7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674" tIns="48834" rIns="97674" bIns="48834" rtlCol="0">
            <a:spAutoFit/>
          </a:bodyPr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44799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1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674" tIns="48834" rIns="97674" bIns="48834" rtlCol="0">
            <a:spAutoFit/>
          </a:bodyPr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8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7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340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8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22" y="248021"/>
            <a:ext cx="8754667" cy="5787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22" y="1322777"/>
            <a:ext cx="8754667" cy="5208430"/>
          </a:xfrm>
        </p:spPr>
        <p:txBody>
          <a:bodyPr/>
          <a:lstStyle>
            <a:lvl1pPr marL="366308" indent="-366308">
              <a:buFontTx/>
              <a:buBlip>
                <a:blip r:embed="rId2"/>
              </a:buBlip>
              <a:defRPr/>
            </a:lvl1pPr>
            <a:lvl2pPr marL="793593" indent="-305218">
              <a:buFont typeface="Arial" pitchFamily="34" charset="0"/>
              <a:buChar char="•"/>
              <a:defRPr/>
            </a:lvl2pPr>
            <a:lvl3pPr marL="1220923" indent="-244180">
              <a:buFont typeface="Segoe" pitchFamily="34" charset="0"/>
              <a:buChar char="−"/>
              <a:defRPr/>
            </a:lvl3pPr>
            <a:lvl4pPr marL="1709301" indent="-24418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4CFD766A-13ED-440D-9DEF-0C89E2B1CED8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9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50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50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424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360" indent="0">
              <a:buNone/>
              <a:defRPr sz="2100" b="1"/>
            </a:lvl2pPr>
            <a:lvl3pPr marL="976725" indent="0">
              <a:buNone/>
              <a:defRPr sz="1900" b="1"/>
            </a:lvl3pPr>
            <a:lvl4pPr marL="1465100" indent="0">
              <a:buNone/>
              <a:defRPr sz="1700" b="1"/>
            </a:lvl4pPr>
            <a:lvl5pPr marL="1953464" indent="0">
              <a:buNone/>
              <a:defRPr sz="1700" b="1"/>
            </a:lvl5pPr>
            <a:lvl6pPr marL="2441840" indent="0">
              <a:buNone/>
              <a:defRPr sz="1700" b="1"/>
            </a:lvl6pPr>
            <a:lvl7pPr marL="2930205" indent="0">
              <a:buNone/>
              <a:defRPr sz="1700" b="1"/>
            </a:lvl7pPr>
            <a:lvl8pPr marL="3418608" indent="0">
              <a:buNone/>
              <a:defRPr sz="1700" b="1"/>
            </a:lvl8pPr>
            <a:lvl9pPr marL="390693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360" indent="0">
              <a:buNone/>
              <a:defRPr sz="2100" b="1"/>
            </a:lvl2pPr>
            <a:lvl3pPr marL="976725" indent="0">
              <a:buNone/>
              <a:defRPr sz="1900" b="1"/>
            </a:lvl3pPr>
            <a:lvl4pPr marL="1465100" indent="0">
              <a:buNone/>
              <a:defRPr sz="1700" b="1"/>
            </a:lvl4pPr>
            <a:lvl5pPr marL="1953464" indent="0">
              <a:buNone/>
              <a:defRPr sz="1700" b="1"/>
            </a:lvl5pPr>
            <a:lvl6pPr marL="2441840" indent="0">
              <a:buNone/>
              <a:defRPr sz="1700" b="1"/>
            </a:lvl6pPr>
            <a:lvl7pPr marL="2930205" indent="0">
              <a:buNone/>
              <a:defRPr sz="1700" b="1"/>
            </a:lvl7pPr>
            <a:lvl8pPr marL="3418608" indent="0">
              <a:buNone/>
              <a:defRPr sz="1700" b="1"/>
            </a:lvl8pPr>
            <a:lvl9pPr marL="390693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26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</a:t>
            </a:r>
            <a:fld id="{8C028334-8880-41BB-9E43-38DAF1B2A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1" tIns="48827" rIns="97661" bIns="4882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1" tIns="48827" rIns="97661" bIns="48827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094" y="4898723"/>
            <a:ext cx="2999039" cy="14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413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4CFD766A-13ED-440D-9DEF-0C89E2B1CED8}" type="slidenum">
              <a:rPr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521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186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36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55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36" y="1557124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360" indent="0">
              <a:buNone/>
              <a:defRPr sz="1300"/>
            </a:lvl2pPr>
            <a:lvl3pPr marL="976725" indent="0">
              <a:buNone/>
              <a:defRPr sz="1100"/>
            </a:lvl3pPr>
            <a:lvl4pPr marL="1465100" indent="0">
              <a:buNone/>
              <a:defRPr sz="1000"/>
            </a:lvl4pPr>
            <a:lvl5pPr marL="1953464" indent="0">
              <a:buNone/>
              <a:defRPr sz="1000"/>
            </a:lvl5pPr>
            <a:lvl6pPr marL="2441840" indent="0">
              <a:buNone/>
              <a:defRPr sz="1000"/>
            </a:lvl6pPr>
            <a:lvl7pPr marL="2930205" indent="0">
              <a:buNone/>
              <a:defRPr sz="1000"/>
            </a:lvl7pPr>
            <a:lvl8pPr marL="3418608" indent="0">
              <a:buNone/>
              <a:defRPr sz="1000"/>
            </a:lvl8pPr>
            <a:lvl9pPr marL="390693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790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360" indent="0">
              <a:buNone/>
              <a:defRPr sz="3000"/>
            </a:lvl2pPr>
            <a:lvl3pPr marL="976725" indent="0">
              <a:buNone/>
              <a:defRPr sz="2600"/>
            </a:lvl3pPr>
            <a:lvl4pPr marL="1465100" indent="0">
              <a:buNone/>
              <a:defRPr sz="2100"/>
            </a:lvl4pPr>
            <a:lvl5pPr marL="1953464" indent="0">
              <a:buNone/>
              <a:defRPr sz="2100"/>
            </a:lvl5pPr>
            <a:lvl6pPr marL="2441840" indent="0">
              <a:buNone/>
              <a:defRPr sz="2100"/>
            </a:lvl6pPr>
            <a:lvl7pPr marL="2930205" indent="0">
              <a:buNone/>
              <a:defRPr sz="2100"/>
            </a:lvl7pPr>
            <a:lvl8pPr marL="3418608" indent="0">
              <a:buNone/>
              <a:defRPr sz="2100"/>
            </a:lvl8pPr>
            <a:lvl9pPr marL="3906931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360" indent="0">
              <a:buNone/>
              <a:defRPr sz="1300"/>
            </a:lvl2pPr>
            <a:lvl3pPr marL="976725" indent="0">
              <a:buNone/>
              <a:defRPr sz="1100"/>
            </a:lvl3pPr>
            <a:lvl4pPr marL="1465100" indent="0">
              <a:buNone/>
              <a:defRPr sz="1000"/>
            </a:lvl4pPr>
            <a:lvl5pPr marL="1953464" indent="0">
              <a:buNone/>
              <a:defRPr sz="1000"/>
            </a:lvl5pPr>
            <a:lvl6pPr marL="2441840" indent="0">
              <a:buNone/>
              <a:defRPr sz="1000"/>
            </a:lvl6pPr>
            <a:lvl7pPr marL="2930205" indent="0">
              <a:buNone/>
              <a:defRPr sz="1000"/>
            </a:lvl7pPr>
            <a:lvl8pPr marL="3418608" indent="0">
              <a:buNone/>
              <a:defRPr sz="1000"/>
            </a:lvl8pPr>
            <a:lvl9pPr marL="390693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219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571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7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74" tIns="48834" rIns="97674" bIns="48834" rtlCol="0">
            <a:spAutoFit/>
          </a:bodyPr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3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74" tIns="48834" rIns="97674" bIns="48834" rtlCol="0">
            <a:spAutoFit/>
          </a:bodyPr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406074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74" tIns="48834" rIns="97674" bIns="48834" rtlCol="0" anchor="ctr"/>
          <a:lstStyle/>
          <a:p>
            <a:pPr algn="ctr" defTabSz="976821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8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653" tIns="48823" rIns="97653" bIns="48823" rtlCol="0">
            <a:spAutoFit/>
          </a:bodyPr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 smtClean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  <a:endParaRPr lang="en-US" sz="2100" b="1" i="1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720" tIns="48857" rIns="97720" bIns="48857" rtlCol="0">
            <a:spAutoFit/>
          </a:bodyPr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50870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8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720" tIns="48857" rIns="97720" bIns="48857" rtlCol="0">
            <a:spAutoFit/>
          </a:bodyPr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340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8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22" y="248021"/>
            <a:ext cx="8754667" cy="5787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22" y="1322777"/>
            <a:ext cx="8754667" cy="5208430"/>
          </a:xfrm>
        </p:spPr>
        <p:txBody>
          <a:bodyPr/>
          <a:lstStyle>
            <a:lvl1pPr marL="366474" indent="-366474">
              <a:buFontTx/>
              <a:buBlip>
                <a:blip r:embed="rId2"/>
              </a:buBlip>
              <a:defRPr/>
            </a:lvl1pPr>
            <a:lvl2pPr marL="793971" indent="-305365">
              <a:buFont typeface="Arial" pitchFamily="34" charset="0"/>
              <a:buChar char="•"/>
              <a:defRPr/>
            </a:lvl2pPr>
            <a:lvl3pPr marL="1221501" indent="-244297">
              <a:buFont typeface="Segoe" pitchFamily="34" charset="0"/>
              <a:buChar char="−"/>
              <a:defRPr/>
            </a:lvl3pPr>
            <a:lvl4pPr marL="1710111" indent="-244297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4CFD766A-13ED-440D-9DEF-0C89E2B1CED8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2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38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38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187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592" indent="0">
              <a:buNone/>
              <a:defRPr sz="2100" b="1"/>
            </a:lvl2pPr>
            <a:lvl3pPr marL="977189" indent="0">
              <a:buNone/>
              <a:defRPr sz="1900" b="1"/>
            </a:lvl3pPr>
            <a:lvl4pPr marL="1465795" indent="0">
              <a:buNone/>
              <a:defRPr sz="1700" b="1"/>
            </a:lvl4pPr>
            <a:lvl5pPr marL="1954391" indent="0">
              <a:buNone/>
              <a:defRPr sz="1700" b="1"/>
            </a:lvl5pPr>
            <a:lvl6pPr marL="2442998" indent="0">
              <a:buNone/>
              <a:defRPr sz="1700" b="1"/>
            </a:lvl6pPr>
            <a:lvl7pPr marL="2931594" indent="0">
              <a:buNone/>
              <a:defRPr sz="1700" b="1"/>
            </a:lvl7pPr>
            <a:lvl8pPr marL="3420228" indent="0">
              <a:buNone/>
              <a:defRPr sz="1700" b="1"/>
            </a:lvl8pPr>
            <a:lvl9pPr marL="39087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592" indent="0">
              <a:buNone/>
              <a:defRPr sz="2100" b="1"/>
            </a:lvl2pPr>
            <a:lvl3pPr marL="977189" indent="0">
              <a:buNone/>
              <a:defRPr sz="1900" b="1"/>
            </a:lvl3pPr>
            <a:lvl4pPr marL="1465795" indent="0">
              <a:buNone/>
              <a:defRPr sz="1700" b="1"/>
            </a:lvl4pPr>
            <a:lvl5pPr marL="1954391" indent="0">
              <a:buNone/>
              <a:defRPr sz="1700" b="1"/>
            </a:lvl5pPr>
            <a:lvl6pPr marL="2442998" indent="0">
              <a:buNone/>
              <a:defRPr sz="1700" b="1"/>
            </a:lvl6pPr>
            <a:lvl7pPr marL="2931594" indent="0">
              <a:buNone/>
              <a:defRPr sz="1700" b="1"/>
            </a:lvl7pPr>
            <a:lvl8pPr marL="3420228" indent="0">
              <a:buNone/>
              <a:defRPr sz="1700" b="1"/>
            </a:lvl8pPr>
            <a:lvl9pPr marL="39087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908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4CFD766A-13ED-440D-9DEF-0C89E2B1CED8}" type="slidenum">
              <a:rPr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797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39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514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25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43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25" y="1557112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592" indent="0">
              <a:buNone/>
              <a:defRPr sz="1300"/>
            </a:lvl2pPr>
            <a:lvl3pPr marL="977189" indent="0">
              <a:buNone/>
              <a:defRPr sz="1100"/>
            </a:lvl3pPr>
            <a:lvl4pPr marL="1465795" indent="0">
              <a:buNone/>
              <a:defRPr sz="1000"/>
            </a:lvl4pPr>
            <a:lvl5pPr marL="1954391" indent="0">
              <a:buNone/>
              <a:defRPr sz="1000"/>
            </a:lvl5pPr>
            <a:lvl6pPr marL="2442998" indent="0">
              <a:buNone/>
              <a:defRPr sz="1000"/>
            </a:lvl6pPr>
            <a:lvl7pPr marL="2931594" indent="0">
              <a:buNone/>
              <a:defRPr sz="1000"/>
            </a:lvl7pPr>
            <a:lvl8pPr marL="3420228" indent="0">
              <a:buNone/>
              <a:defRPr sz="1000"/>
            </a:lvl8pPr>
            <a:lvl9pPr marL="39087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819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592" indent="0">
              <a:buNone/>
              <a:defRPr sz="3000"/>
            </a:lvl2pPr>
            <a:lvl3pPr marL="977189" indent="0">
              <a:buNone/>
              <a:defRPr sz="2600"/>
            </a:lvl3pPr>
            <a:lvl4pPr marL="1465795" indent="0">
              <a:buNone/>
              <a:defRPr sz="2100"/>
            </a:lvl4pPr>
            <a:lvl5pPr marL="1954391" indent="0">
              <a:buNone/>
              <a:defRPr sz="2100"/>
            </a:lvl5pPr>
            <a:lvl6pPr marL="2442998" indent="0">
              <a:buNone/>
              <a:defRPr sz="2100"/>
            </a:lvl6pPr>
            <a:lvl7pPr marL="2931594" indent="0">
              <a:buNone/>
              <a:defRPr sz="2100"/>
            </a:lvl7pPr>
            <a:lvl8pPr marL="3420228" indent="0">
              <a:buNone/>
              <a:defRPr sz="2100"/>
            </a:lvl8pPr>
            <a:lvl9pPr marL="3908783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592" indent="0">
              <a:buNone/>
              <a:defRPr sz="1300"/>
            </a:lvl2pPr>
            <a:lvl3pPr marL="977189" indent="0">
              <a:buNone/>
              <a:defRPr sz="1100"/>
            </a:lvl3pPr>
            <a:lvl4pPr marL="1465795" indent="0">
              <a:buNone/>
              <a:defRPr sz="1000"/>
            </a:lvl4pPr>
            <a:lvl5pPr marL="1954391" indent="0">
              <a:buNone/>
              <a:defRPr sz="1000"/>
            </a:lvl5pPr>
            <a:lvl6pPr marL="2442998" indent="0">
              <a:buNone/>
              <a:defRPr sz="1000"/>
            </a:lvl6pPr>
            <a:lvl7pPr marL="2931594" indent="0">
              <a:buNone/>
              <a:defRPr sz="1000"/>
            </a:lvl7pPr>
            <a:lvl8pPr marL="3420228" indent="0">
              <a:buNone/>
              <a:defRPr sz="1000"/>
            </a:lvl8pPr>
            <a:lvl9pPr marL="39087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483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177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3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20" tIns="48857" rIns="97720" bIns="48857" rtlCol="0">
            <a:spAutoFit/>
          </a:bodyPr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8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6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20" tIns="48857" rIns="97720" bIns="48857" rtlCol="0">
            <a:spAutoFit/>
          </a:bodyPr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50948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0" tIns="48857" rIns="97720" bIns="48857" rtlCol="0" anchor="ctr"/>
          <a:lstStyle/>
          <a:p>
            <a:pPr algn="ctr" defTabSz="97728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6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712" tIns="48853" rIns="97712" bIns="48853" rtlCol="0">
            <a:spAutoFit/>
          </a:bodyPr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60918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514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653" tIns="48823" rIns="97653" bIns="48823" rtlCol="0">
            <a:spAutoFit/>
          </a:bodyPr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 smtClean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  <a:endParaRPr lang="en-US" sz="2100" b="1" i="1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4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712" tIns="48853" rIns="97712" bIns="48853" rtlCol="0">
            <a:spAutoFit/>
          </a:bodyPr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0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340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1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7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22" y="248021"/>
            <a:ext cx="8754667" cy="5787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22" y="1322777"/>
            <a:ext cx="8754667" cy="5208430"/>
          </a:xfrm>
        </p:spPr>
        <p:txBody>
          <a:bodyPr/>
          <a:lstStyle>
            <a:lvl1pPr marL="366443" indent="-366443">
              <a:buFontTx/>
              <a:buBlip>
                <a:blip r:embed="rId2"/>
              </a:buBlip>
              <a:defRPr/>
            </a:lvl1pPr>
            <a:lvl2pPr marL="793902" indent="-305339">
              <a:buFont typeface="Arial" pitchFamily="34" charset="0"/>
              <a:buChar char="•"/>
              <a:defRPr/>
            </a:lvl2pPr>
            <a:lvl3pPr marL="1221396" indent="-244275">
              <a:buFont typeface="Segoe" pitchFamily="34" charset="0"/>
              <a:buChar char="−"/>
              <a:defRPr/>
            </a:lvl3pPr>
            <a:lvl4pPr marL="1709963" indent="-244275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4CFD766A-13ED-440D-9DEF-0C89E2B1CED8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0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40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40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2454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550" indent="0">
              <a:buNone/>
              <a:defRPr sz="2100" b="1"/>
            </a:lvl2pPr>
            <a:lvl3pPr marL="977105" indent="0">
              <a:buNone/>
              <a:defRPr sz="1900" b="1"/>
            </a:lvl3pPr>
            <a:lvl4pPr marL="1465669" indent="0">
              <a:buNone/>
              <a:defRPr sz="1700" b="1"/>
            </a:lvl4pPr>
            <a:lvl5pPr marL="1954223" indent="0">
              <a:buNone/>
              <a:defRPr sz="1700" b="1"/>
            </a:lvl5pPr>
            <a:lvl6pPr marL="2442787" indent="0">
              <a:buNone/>
              <a:defRPr sz="1700" b="1"/>
            </a:lvl6pPr>
            <a:lvl7pPr marL="2931341" indent="0">
              <a:buNone/>
              <a:defRPr sz="1700" b="1"/>
            </a:lvl7pPr>
            <a:lvl8pPr marL="3419934" indent="0">
              <a:buNone/>
              <a:defRPr sz="1700" b="1"/>
            </a:lvl8pPr>
            <a:lvl9pPr marL="390844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550" indent="0">
              <a:buNone/>
              <a:defRPr sz="2100" b="1"/>
            </a:lvl2pPr>
            <a:lvl3pPr marL="977105" indent="0">
              <a:buNone/>
              <a:defRPr sz="1900" b="1"/>
            </a:lvl3pPr>
            <a:lvl4pPr marL="1465669" indent="0">
              <a:buNone/>
              <a:defRPr sz="1700" b="1"/>
            </a:lvl4pPr>
            <a:lvl5pPr marL="1954223" indent="0">
              <a:buNone/>
              <a:defRPr sz="1700" b="1"/>
            </a:lvl5pPr>
            <a:lvl6pPr marL="2442787" indent="0">
              <a:buNone/>
              <a:defRPr sz="1700" b="1"/>
            </a:lvl6pPr>
            <a:lvl7pPr marL="2931341" indent="0">
              <a:buNone/>
              <a:defRPr sz="1700" b="1"/>
            </a:lvl7pPr>
            <a:lvl8pPr marL="3419934" indent="0">
              <a:buNone/>
              <a:defRPr sz="1700" b="1"/>
            </a:lvl8pPr>
            <a:lvl9pPr marL="390844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666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4CFD766A-13ED-440D-9DEF-0C89E2B1CED8}" type="slidenum">
              <a:rPr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978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384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27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45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27" y="1557114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550" indent="0">
              <a:buNone/>
              <a:defRPr sz="1300"/>
            </a:lvl2pPr>
            <a:lvl3pPr marL="977105" indent="0">
              <a:buNone/>
              <a:defRPr sz="1100"/>
            </a:lvl3pPr>
            <a:lvl4pPr marL="1465669" indent="0">
              <a:buNone/>
              <a:defRPr sz="1000"/>
            </a:lvl4pPr>
            <a:lvl5pPr marL="1954223" indent="0">
              <a:buNone/>
              <a:defRPr sz="1000"/>
            </a:lvl5pPr>
            <a:lvl6pPr marL="2442787" indent="0">
              <a:buNone/>
              <a:defRPr sz="1000"/>
            </a:lvl6pPr>
            <a:lvl7pPr marL="2931341" indent="0">
              <a:buNone/>
              <a:defRPr sz="1000"/>
            </a:lvl7pPr>
            <a:lvl8pPr marL="3419934" indent="0">
              <a:buNone/>
              <a:defRPr sz="1000"/>
            </a:lvl8pPr>
            <a:lvl9pPr marL="39084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9983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550" indent="0">
              <a:buNone/>
              <a:defRPr sz="3000"/>
            </a:lvl2pPr>
            <a:lvl3pPr marL="977105" indent="0">
              <a:buNone/>
              <a:defRPr sz="2600"/>
            </a:lvl3pPr>
            <a:lvl4pPr marL="1465669" indent="0">
              <a:buNone/>
              <a:defRPr sz="2100"/>
            </a:lvl4pPr>
            <a:lvl5pPr marL="1954223" indent="0">
              <a:buNone/>
              <a:defRPr sz="2100"/>
            </a:lvl5pPr>
            <a:lvl6pPr marL="2442787" indent="0">
              <a:buNone/>
              <a:defRPr sz="2100"/>
            </a:lvl6pPr>
            <a:lvl7pPr marL="2931341" indent="0">
              <a:buNone/>
              <a:defRPr sz="2100"/>
            </a:lvl7pPr>
            <a:lvl8pPr marL="3419934" indent="0">
              <a:buNone/>
              <a:defRPr sz="2100"/>
            </a:lvl8pPr>
            <a:lvl9pPr marL="3908446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550" indent="0">
              <a:buNone/>
              <a:defRPr sz="1300"/>
            </a:lvl2pPr>
            <a:lvl3pPr marL="977105" indent="0">
              <a:buNone/>
              <a:defRPr sz="1100"/>
            </a:lvl3pPr>
            <a:lvl4pPr marL="1465669" indent="0">
              <a:buNone/>
              <a:defRPr sz="1000"/>
            </a:lvl4pPr>
            <a:lvl5pPr marL="1954223" indent="0">
              <a:buNone/>
              <a:defRPr sz="1000"/>
            </a:lvl5pPr>
            <a:lvl6pPr marL="2442787" indent="0">
              <a:buNone/>
              <a:defRPr sz="1000"/>
            </a:lvl6pPr>
            <a:lvl7pPr marL="2931341" indent="0">
              <a:buNone/>
              <a:defRPr sz="1000"/>
            </a:lvl7pPr>
            <a:lvl8pPr marL="3419934" indent="0">
              <a:buNone/>
              <a:defRPr sz="1000"/>
            </a:lvl8pPr>
            <a:lvl9pPr marL="39084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39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514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5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777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9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12" tIns="48853" rIns="97712" bIns="48853" rtlCol="0">
            <a:spAutoFit/>
          </a:bodyPr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5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12" tIns="48853" rIns="97712" bIns="48853" rtlCol="0">
            <a:spAutoFit/>
          </a:bodyPr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83726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2" tIns="48853" rIns="97712" bIns="48853" rtlCol="0" anchor="ctr"/>
          <a:lstStyle/>
          <a:p>
            <a:pPr algn="ctr" defTabSz="97720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0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758" tIns="48877" rIns="97758" bIns="48877" rtlCol="0">
            <a:spAutoFit/>
          </a:bodyPr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245876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568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3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568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758" tIns="48877" rIns="97758" bIns="48877" rtlCol="0">
            <a:spAutoFit/>
          </a:bodyPr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6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568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4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514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1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568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1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6617" indent="-366617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4280" indent="-305485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1975" indent="-244392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10773" indent="-244392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28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28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917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83" indent="0">
              <a:buNone/>
              <a:defRPr sz="2100" b="1"/>
            </a:lvl2pPr>
            <a:lvl3pPr marL="977568" indent="0">
              <a:buNone/>
              <a:defRPr sz="1900" b="1"/>
            </a:lvl3pPr>
            <a:lvl4pPr marL="1466364" indent="0">
              <a:buNone/>
              <a:defRPr sz="1700" b="1"/>
            </a:lvl4pPr>
            <a:lvl5pPr marL="1955151" indent="0">
              <a:buNone/>
              <a:defRPr sz="1700" b="1"/>
            </a:lvl5pPr>
            <a:lvl6pPr marL="2443946" indent="0">
              <a:buNone/>
              <a:defRPr sz="1700" b="1"/>
            </a:lvl6pPr>
            <a:lvl7pPr marL="2932733" indent="0">
              <a:buNone/>
              <a:defRPr sz="1700" b="1"/>
            </a:lvl7pPr>
            <a:lvl8pPr marL="3421554" indent="0">
              <a:buNone/>
              <a:defRPr sz="1700" b="1"/>
            </a:lvl8pPr>
            <a:lvl9pPr marL="39103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83" indent="0">
              <a:buNone/>
              <a:defRPr sz="2100" b="1"/>
            </a:lvl2pPr>
            <a:lvl3pPr marL="977568" indent="0">
              <a:buNone/>
              <a:defRPr sz="1900" b="1"/>
            </a:lvl3pPr>
            <a:lvl4pPr marL="1466364" indent="0">
              <a:buNone/>
              <a:defRPr sz="1700" b="1"/>
            </a:lvl4pPr>
            <a:lvl5pPr marL="1955151" indent="0">
              <a:buNone/>
              <a:defRPr sz="1700" b="1"/>
            </a:lvl5pPr>
            <a:lvl6pPr marL="2443946" indent="0">
              <a:buNone/>
              <a:defRPr sz="1700" b="1"/>
            </a:lvl6pPr>
            <a:lvl7pPr marL="2932733" indent="0">
              <a:buNone/>
              <a:defRPr sz="1700" b="1"/>
            </a:lvl7pPr>
            <a:lvl8pPr marL="3421554" indent="0">
              <a:buNone/>
              <a:defRPr sz="1700" b="1"/>
            </a:lvl8pPr>
            <a:lvl9pPr marL="39103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513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7892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981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15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33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15" y="1557102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783" indent="0">
              <a:buNone/>
              <a:defRPr sz="1300"/>
            </a:lvl2pPr>
            <a:lvl3pPr marL="977568" indent="0">
              <a:buNone/>
              <a:defRPr sz="1100"/>
            </a:lvl3pPr>
            <a:lvl4pPr marL="1466364" indent="0">
              <a:buNone/>
              <a:defRPr sz="1000"/>
            </a:lvl4pPr>
            <a:lvl5pPr marL="1955151" indent="0">
              <a:buNone/>
              <a:defRPr sz="1000"/>
            </a:lvl5pPr>
            <a:lvl6pPr marL="2443946" indent="0">
              <a:buNone/>
              <a:defRPr sz="1000"/>
            </a:lvl6pPr>
            <a:lvl7pPr marL="2932733" indent="0">
              <a:buNone/>
              <a:defRPr sz="1000"/>
            </a:lvl7pPr>
            <a:lvl8pPr marL="3421554" indent="0">
              <a:buNone/>
              <a:defRPr sz="1000"/>
            </a:lvl8pPr>
            <a:lvl9pPr marL="39103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60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783" indent="0">
              <a:buNone/>
              <a:defRPr sz="3000"/>
            </a:lvl2pPr>
            <a:lvl3pPr marL="977568" indent="0">
              <a:buNone/>
              <a:defRPr sz="2600"/>
            </a:lvl3pPr>
            <a:lvl4pPr marL="1466364" indent="0">
              <a:buNone/>
              <a:defRPr sz="2100"/>
            </a:lvl4pPr>
            <a:lvl5pPr marL="1955151" indent="0">
              <a:buNone/>
              <a:defRPr sz="2100"/>
            </a:lvl5pPr>
            <a:lvl6pPr marL="2443946" indent="0">
              <a:buNone/>
              <a:defRPr sz="2100"/>
            </a:lvl6pPr>
            <a:lvl7pPr marL="2932733" indent="0">
              <a:buNone/>
              <a:defRPr sz="2100"/>
            </a:lvl7pPr>
            <a:lvl8pPr marL="3421554" indent="0">
              <a:buNone/>
              <a:defRPr sz="2100"/>
            </a:lvl8pPr>
            <a:lvl9pPr marL="3910302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783" indent="0">
              <a:buNone/>
              <a:defRPr sz="1300"/>
            </a:lvl2pPr>
            <a:lvl3pPr marL="977568" indent="0">
              <a:buNone/>
              <a:defRPr sz="1100"/>
            </a:lvl3pPr>
            <a:lvl4pPr marL="1466364" indent="0">
              <a:buNone/>
              <a:defRPr sz="1000"/>
            </a:lvl4pPr>
            <a:lvl5pPr marL="1955151" indent="0">
              <a:buNone/>
              <a:defRPr sz="1000"/>
            </a:lvl5pPr>
            <a:lvl6pPr marL="2443946" indent="0">
              <a:buNone/>
              <a:defRPr sz="1000"/>
            </a:lvl6pPr>
            <a:lvl7pPr marL="2932733" indent="0">
              <a:buNone/>
              <a:defRPr sz="1000"/>
            </a:lvl7pPr>
            <a:lvl8pPr marL="3421554" indent="0">
              <a:buNone/>
              <a:defRPr sz="1000"/>
            </a:lvl8pPr>
            <a:lvl9pPr marL="39103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054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840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1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6231" indent="-366231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3421" indent="-305150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0660" indent="-244127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08932" indent="-244127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5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58" tIns="48877" rIns="97758" bIns="48877" rtlCol="0">
            <a:spAutoFit/>
          </a:bodyPr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2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5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58" tIns="48877" rIns="97758" bIns="48877" rtlCol="0">
            <a:spAutoFit/>
          </a:bodyPr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90300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8" tIns="48877" rIns="97758" bIns="48877" rtlCol="0" anchor="ctr"/>
          <a:lstStyle/>
          <a:p>
            <a:pPr algn="ctr" defTabSz="9776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9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750" tIns="48872" rIns="97750" bIns="48872" rtlCol="0">
            <a:spAutoFit/>
          </a:bodyPr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47152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9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9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750" tIns="48872" rIns="97750" bIns="48872" rtlCol="0">
            <a:spAutoFit/>
          </a:bodyPr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9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7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340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9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1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2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22" y="248021"/>
            <a:ext cx="8754667" cy="5787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22" y="1322777"/>
            <a:ext cx="8754667" cy="5208430"/>
          </a:xfrm>
        </p:spPr>
        <p:txBody>
          <a:bodyPr/>
          <a:lstStyle>
            <a:lvl1pPr marL="366586" indent="-366586">
              <a:buFontTx/>
              <a:buBlip>
                <a:blip r:embed="rId2"/>
              </a:buBlip>
              <a:defRPr/>
            </a:lvl1pPr>
            <a:lvl2pPr marL="794211" indent="-305458">
              <a:buFont typeface="Arial" pitchFamily="34" charset="0"/>
              <a:buChar char="•"/>
              <a:defRPr/>
            </a:lvl2pPr>
            <a:lvl3pPr marL="1221869" indent="-244371">
              <a:buFont typeface="Segoe" pitchFamily="34" charset="0"/>
              <a:buChar char="−"/>
              <a:defRPr/>
            </a:lvl3pPr>
            <a:lvl4pPr marL="1710626" indent="-244371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4CFD766A-13ED-440D-9DEF-0C89E2B1CED8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1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</a:t>
            </a:r>
            <a:fld id="{8C028334-8880-41BB-9E43-38DAF1B2A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1" tIns="48827" rIns="97661" bIns="4882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3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65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2" y="3141593"/>
            <a:ext cx="9726612" cy="40129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00" y="6696664"/>
            <a:ext cx="1173882" cy="5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649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55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55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104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30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30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955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41" indent="0">
              <a:buNone/>
              <a:defRPr sz="2100" b="1"/>
            </a:lvl2pPr>
            <a:lvl3pPr marL="977484" indent="0">
              <a:buNone/>
              <a:defRPr sz="1900" b="1"/>
            </a:lvl3pPr>
            <a:lvl4pPr marL="1466238" indent="0">
              <a:buNone/>
              <a:defRPr sz="1700" b="1"/>
            </a:lvl4pPr>
            <a:lvl5pPr marL="1954982" indent="0">
              <a:buNone/>
              <a:defRPr sz="1700" b="1"/>
            </a:lvl5pPr>
            <a:lvl6pPr marL="2443735" indent="0">
              <a:buNone/>
              <a:defRPr sz="1700" b="1"/>
            </a:lvl6pPr>
            <a:lvl7pPr marL="2932479" indent="0">
              <a:buNone/>
              <a:defRPr sz="1700" b="1"/>
            </a:lvl7pPr>
            <a:lvl8pPr marL="3421259" indent="0">
              <a:buNone/>
              <a:defRPr sz="1700" b="1"/>
            </a:lvl8pPr>
            <a:lvl9pPr marL="390996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41" indent="0">
              <a:buNone/>
              <a:defRPr sz="2100" b="1"/>
            </a:lvl2pPr>
            <a:lvl3pPr marL="977484" indent="0">
              <a:buNone/>
              <a:defRPr sz="1900" b="1"/>
            </a:lvl3pPr>
            <a:lvl4pPr marL="1466238" indent="0">
              <a:buNone/>
              <a:defRPr sz="1700" b="1"/>
            </a:lvl4pPr>
            <a:lvl5pPr marL="1954982" indent="0">
              <a:buNone/>
              <a:defRPr sz="1700" b="1"/>
            </a:lvl5pPr>
            <a:lvl6pPr marL="2443735" indent="0">
              <a:buNone/>
              <a:defRPr sz="1700" b="1"/>
            </a:lvl6pPr>
            <a:lvl7pPr marL="2932479" indent="0">
              <a:buNone/>
              <a:defRPr sz="1700" b="1"/>
            </a:lvl7pPr>
            <a:lvl8pPr marL="3421259" indent="0">
              <a:buNone/>
              <a:defRPr sz="1700" b="1"/>
            </a:lvl8pPr>
            <a:lvl9pPr marL="390996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3265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4CFD766A-13ED-440D-9DEF-0C89E2B1CED8}" type="slidenum">
              <a:rPr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6358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462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17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35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17" y="1557104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741" indent="0">
              <a:buNone/>
              <a:defRPr sz="1300"/>
            </a:lvl2pPr>
            <a:lvl3pPr marL="977484" indent="0">
              <a:buNone/>
              <a:defRPr sz="1100"/>
            </a:lvl3pPr>
            <a:lvl4pPr marL="1466238" indent="0">
              <a:buNone/>
              <a:defRPr sz="1000"/>
            </a:lvl4pPr>
            <a:lvl5pPr marL="1954982" indent="0">
              <a:buNone/>
              <a:defRPr sz="1000"/>
            </a:lvl5pPr>
            <a:lvl6pPr marL="2443735" indent="0">
              <a:buNone/>
              <a:defRPr sz="1000"/>
            </a:lvl6pPr>
            <a:lvl7pPr marL="2932479" indent="0">
              <a:buNone/>
              <a:defRPr sz="1000"/>
            </a:lvl7pPr>
            <a:lvl8pPr marL="3421259" indent="0">
              <a:buNone/>
              <a:defRPr sz="1000"/>
            </a:lvl8pPr>
            <a:lvl9pPr marL="39099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9176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741" indent="0">
              <a:buNone/>
              <a:defRPr sz="3000"/>
            </a:lvl2pPr>
            <a:lvl3pPr marL="977484" indent="0">
              <a:buNone/>
              <a:defRPr sz="2600"/>
            </a:lvl3pPr>
            <a:lvl4pPr marL="1466238" indent="0">
              <a:buNone/>
              <a:defRPr sz="2100"/>
            </a:lvl4pPr>
            <a:lvl5pPr marL="1954982" indent="0">
              <a:buNone/>
              <a:defRPr sz="2100"/>
            </a:lvl5pPr>
            <a:lvl6pPr marL="2443735" indent="0">
              <a:buNone/>
              <a:defRPr sz="2100"/>
            </a:lvl6pPr>
            <a:lvl7pPr marL="2932479" indent="0">
              <a:buNone/>
              <a:defRPr sz="2100"/>
            </a:lvl7pPr>
            <a:lvl8pPr marL="3421259" indent="0">
              <a:buNone/>
              <a:defRPr sz="2100"/>
            </a:lvl8pPr>
            <a:lvl9pPr marL="3909964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741" indent="0">
              <a:buNone/>
              <a:defRPr sz="1300"/>
            </a:lvl2pPr>
            <a:lvl3pPr marL="977484" indent="0">
              <a:buNone/>
              <a:defRPr sz="1100"/>
            </a:lvl3pPr>
            <a:lvl4pPr marL="1466238" indent="0">
              <a:buNone/>
              <a:defRPr sz="1000"/>
            </a:lvl4pPr>
            <a:lvl5pPr marL="1954982" indent="0">
              <a:buNone/>
              <a:defRPr sz="1000"/>
            </a:lvl5pPr>
            <a:lvl6pPr marL="2443735" indent="0">
              <a:buNone/>
              <a:defRPr sz="1000"/>
            </a:lvl6pPr>
            <a:lvl7pPr marL="2932479" indent="0">
              <a:buNone/>
              <a:defRPr sz="1000"/>
            </a:lvl7pPr>
            <a:lvl8pPr marL="3421259" indent="0">
              <a:buNone/>
              <a:defRPr sz="1000"/>
            </a:lvl8pPr>
            <a:lvl9pPr marL="39099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944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0591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9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50" tIns="48872" rIns="97750" bIns="48872" rtlCol="0">
            <a:spAutoFit/>
          </a:bodyPr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4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9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255" indent="0">
              <a:buNone/>
              <a:defRPr sz="2100" b="1"/>
            </a:lvl2pPr>
            <a:lvl3pPr marL="976514" indent="0">
              <a:buNone/>
              <a:defRPr sz="1900" b="1"/>
            </a:lvl3pPr>
            <a:lvl4pPr marL="1464785" indent="0">
              <a:buNone/>
              <a:defRPr sz="1700" b="1"/>
            </a:lvl4pPr>
            <a:lvl5pPr marL="1953042" indent="0">
              <a:buNone/>
              <a:defRPr sz="1700" b="1"/>
            </a:lvl5pPr>
            <a:lvl6pPr marL="2441314" indent="0">
              <a:buNone/>
              <a:defRPr sz="1700" b="1"/>
            </a:lvl6pPr>
            <a:lvl7pPr marL="2929573" indent="0">
              <a:buNone/>
              <a:defRPr sz="1700" b="1"/>
            </a:lvl7pPr>
            <a:lvl8pPr marL="3417872" indent="0">
              <a:buNone/>
              <a:defRPr sz="1700" b="1"/>
            </a:lvl8pPr>
            <a:lvl9pPr marL="390608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255" indent="0">
              <a:buNone/>
              <a:defRPr sz="2100" b="1"/>
            </a:lvl2pPr>
            <a:lvl3pPr marL="976514" indent="0">
              <a:buNone/>
              <a:defRPr sz="1900" b="1"/>
            </a:lvl3pPr>
            <a:lvl4pPr marL="1464785" indent="0">
              <a:buNone/>
              <a:defRPr sz="1700" b="1"/>
            </a:lvl4pPr>
            <a:lvl5pPr marL="1953042" indent="0">
              <a:buNone/>
              <a:defRPr sz="1700" b="1"/>
            </a:lvl5pPr>
            <a:lvl6pPr marL="2441314" indent="0">
              <a:buNone/>
              <a:defRPr sz="1700" b="1"/>
            </a:lvl6pPr>
            <a:lvl7pPr marL="2929573" indent="0">
              <a:buNone/>
              <a:defRPr sz="1700" b="1"/>
            </a:lvl7pPr>
            <a:lvl8pPr marL="3417872" indent="0">
              <a:buNone/>
              <a:defRPr sz="1700" b="1"/>
            </a:lvl8pPr>
            <a:lvl9pPr marL="390608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427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50" tIns="48872" rIns="97750" bIns="48872" rtlCol="0">
            <a:spAutoFit/>
          </a:bodyPr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67900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50" tIns="48872" rIns="97750" bIns="48872" rtlCol="0" anchor="ctr"/>
          <a:lstStyle/>
          <a:p>
            <a:pPr algn="ctr" defTabSz="97758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5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707" tIns="48851" rIns="97707" bIns="48851" rtlCol="0">
            <a:spAutoFit/>
          </a:bodyPr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4577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063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063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707" tIns="48851" rIns="97707" bIns="48851" rtlCol="0">
            <a:spAutoFit/>
          </a:bodyPr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5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063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063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8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6428" indent="-366428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3868" indent="-305325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1343" indent="-244265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09890" indent="-244265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1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41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41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8667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528" indent="0">
              <a:buNone/>
              <a:defRPr sz="2100" b="1"/>
            </a:lvl2pPr>
            <a:lvl3pPr marL="977063" indent="0">
              <a:buNone/>
              <a:defRPr sz="1900" b="1"/>
            </a:lvl3pPr>
            <a:lvl4pPr marL="1465606" indent="0">
              <a:buNone/>
              <a:defRPr sz="1700" b="1"/>
            </a:lvl4pPr>
            <a:lvl5pPr marL="1954138" indent="0">
              <a:buNone/>
              <a:defRPr sz="1700" b="1"/>
            </a:lvl5pPr>
            <a:lvl6pPr marL="2442682" indent="0">
              <a:buNone/>
              <a:defRPr sz="1700" b="1"/>
            </a:lvl6pPr>
            <a:lvl7pPr marL="2931215" indent="0">
              <a:buNone/>
              <a:defRPr sz="1700" b="1"/>
            </a:lvl7pPr>
            <a:lvl8pPr marL="3419786" indent="0">
              <a:buNone/>
              <a:defRPr sz="1700" b="1"/>
            </a:lvl8pPr>
            <a:lvl9pPr marL="39082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528" indent="0">
              <a:buNone/>
              <a:defRPr sz="2100" b="1"/>
            </a:lvl2pPr>
            <a:lvl3pPr marL="977063" indent="0">
              <a:buNone/>
              <a:defRPr sz="1900" b="1"/>
            </a:lvl3pPr>
            <a:lvl4pPr marL="1465606" indent="0">
              <a:buNone/>
              <a:defRPr sz="1700" b="1"/>
            </a:lvl4pPr>
            <a:lvl5pPr marL="1954138" indent="0">
              <a:buNone/>
              <a:defRPr sz="1700" b="1"/>
            </a:lvl5pPr>
            <a:lvl6pPr marL="2442682" indent="0">
              <a:buNone/>
              <a:defRPr sz="1700" b="1"/>
            </a:lvl6pPr>
            <a:lvl7pPr marL="2931215" indent="0">
              <a:buNone/>
              <a:defRPr sz="1700" b="1"/>
            </a:lvl7pPr>
            <a:lvl8pPr marL="3419786" indent="0">
              <a:buNone/>
              <a:defRPr sz="1700" b="1"/>
            </a:lvl8pPr>
            <a:lvl9pPr marL="39082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65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4828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7679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8707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28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46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28" y="1557115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528" indent="0">
              <a:buNone/>
              <a:defRPr sz="1300"/>
            </a:lvl2pPr>
            <a:lvl3pPr marL="977063" indent="0">
              <a:buNone/>
              <a:defRPr sz="1100"/>
            </a:lvl3pPr>
            <a:lvl4pPr marL="1465606" indent="0">
              <a:buNone/>
              <a:defRPr sz="1000"/>
            </a:lvl4pPr>
            <a:lvl5pPr marL="1954138" indent="0">
              <a:buNone/>
              <a:defRPr sz="1000"/>
            </a:lvl5pPr>
            <a:lvl6pPr marL="2442682" indent="0">
              <a:buNone/>
              <a:defRPr sz="1000"/>
            </a:lvl6pPr>
            <a:lvl7pPr marL="2931215" indent="0">
              <a:buNone/>
              <a:defRPr sz="1000"/>
            </a:lvl7pPr>
            <a:lvl8pPr marL="3419786" indent="0">
              <a:buNone/>
              <a:defRPr sz="1000"/>
            </a:lvl8pPr>
            <a:lvl9pPr marL="39082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9013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528" indent="0">
              <a:buNone/>
              <a:defRPr sz="3000"/>
            </a:lvl2pPr>
            <a:lvl3pPr marL="977063" indent="0">
              <a:buNone/>
              <a:defRPr sz="2600"/>
            </a:lvl3pPr>
            <a:lvl4pPr marL="1465606" indent="0">
              <a:buNone/>
              <a:defRPr sz="2100"/>
            </a:lvl4pPr>
            <a:lvl5pPr marL="1954138" indent="0">
              <a:buNone/>
              <a:defRPr sz="2100"/>
            </a:lvl5pPr>
            <a:lvl6pPr marL="2442682" indent="0">
              <a:buNone/>
              <a:defRPr sz="2100"/>
            </a:lvl6pPr>
            <a:lvl7pPr marL="2931215" indent="0">
              <a:buNone/>
              <a:defRPr sz="2100"/>
            </a:lvl7pPr>
            <a:lvl8pPr marL="3419786" indent="0">
              <a:buNone/>
              <a:defRPr sz="2100"/>
            </a:lvl8pPr>
            <a:lvl9pPr marL="390827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528" indent="0">
              <a:buNone/>
              <a:defRPr sz="1300"/>
            </a:lvl2pPr>
            <a:lvl3pPr marL="977063" indent="0">
              <a:buNone/>
              <a:defRPr sz="1100"/>
            </a:lvl3pPr>
            <a:lvl4pPr marL="1465606" indent="0">
              <a:buNone/>
              <a:defRPr sz="1000"/>
            </a:lvl4pPr>
            <a:lvl5pPr marL="1954138" indent="0">
              <a:buNone/>
              <a:defRPr sz="1000"/>
            </a:lvl5pPr>
            <a:lvl6pPr marL="2442682" indent="0">
              <a:buNone/>
              <a:defRPr sz="1000"/>
            </a:lvl6pPr>
            <a:lvl7pPr marL="2931215" indent="0">
              <a:buNone/>
              <a:defRPr sz="1000"/>
            </a:lvl7pPr>
            <a:lvl8pPr marL="3419786" indent="0">
              <a:buNone/>
              <a:defRPr sz="1000"/>
            </a:lvl8pPr>
            <a:lvl9pPr marL="39082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2276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0893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5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07" tIns="48851" rIns="97707" bIns="48851" rtlCol="0">
            <a:spAutoFit/>
          </a:bodyPr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4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2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07" tIns="48851" rIns="97707" bIns="48851" rtlCol="0">
            <a:spAutoFit/>
          </a:bodyPr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54713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7" tIns="48851" rIns="97707" bIns="48851" rtlCol="0" anchor="ctr"/>
          <a:lstStyle/>
          <a:p>
            <a:pPr algn="ctr" defTabSz="97715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7783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9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733" tIns="48864" rIns="97733" bIns="48864" rtlCol="0">
            <a:spAutoFit/>
          </a:bodyPr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10761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315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9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2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315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9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733" tIns="48864" rIns="97733" bIns="48864" rtlCol="0">
            <a:spAutoFit/>
          </a:bodyPr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1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315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9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5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315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9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3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6522" indent="-366522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4074" indent="-305404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1659" indent="-244329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10332" indent="-244329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8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35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35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5464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55" indent="0">
              <a:buNone/>
              <a:defRPr sz="2100" b="1"/>
            </a:lvl2pPr>
            <a:lvl3pPr marL="977315" indent="0">
              <a:buNone/>
              <a:defRPr sz="1900" b="1"/>
            </a:lvl3pPr>
            <a:lvl4pPr marL="1465984" indent="0">
              <a:buNone/>
              <a:defRPr sz="1700" b="1"/>
            </a:lvl4pPr>
            <a:lvl5pPr marL="1954644" indent="0">
              <a:buNone/>
              <a:defRPr sz="1700" b="1"/>
            </a:lvl5pPr>
            <a:lvl6pPr marL="2443314" indent="0">
              <a:buNone/>
              <a:defRPr sz="1700" b="1"/>
            </a:lvl6pPr>
            <a:lvl7pPr marL="2931973" indent="0">
              <a:buNone/>
              <a:defRPr sz="1700" b="1"/>
            </a:lvl7pPr>
            <a:lvl8pPr marL="3420670" indent="0">
              <a:buNone/>
              <a:defRPr sz="1700" b="1"/>
            </a:lvl8pPr>
            <a:lvl9pPr marL="390928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55" indent="0">
              <a:buNone/>
              <a:defRPr sz="2100" b="1"/>
            </a:lvl2pPr>
            <a:lvl3pPr marL="977315" indent="0">
              <a:buNone/>
              <a:defRPr sz="1900" b="1"/>
            </a:lvl3pPr>
            <a:lvl4pPr marL="1465984" indent="0">
              <a:buNone/>
              <a:defRPr sz="1700" b="1"/>
            </a:lvl4pPr>
            <a:lvl5pPr marL="1954644" indent="0">
              <a:buNone/>
              <a:defRPr sz="1700" b="1"/>
            </a:lvl5pPr>
            <a:lvl6pPr marL="2443314" indent="0">
              <a:buNone/>
              <a:defRPr sz="1700" b="1"/>
            </a:lvl6pPr>
            <a:lvl7pPr marL="2931973" indent="0">
              <a:buNone/>
              <a:defRPr sz="1700" b="1"/>
            </a:lvl7pPr>
            <a:lvl8pPr marL="3420670" indent="0">
              <a:buNone/>
              <a:defRPr sz="1700" b="1"/>
            </a:lvl8pPr>
            <a:lvl9pPr marL="390928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8433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3005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11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42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60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42" y="1557129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255" indent="0">
              <a:buNone/>
              <a:defRPr sz="1300"/>
            </a:lvl2pPr>
            <a:lvl3pPr marL="976514" indent="0">
              <a:buNone/>
              <a:defRPr sz="1100"/>
            </a:lvl3pPr>
            <a:lvl4pPr marL="1464785" indent="0">
              <a:buNone/>
              <a:defRPr sz="1000"/>
            </a:lvl4pPr>
            <a:lvl5pPr marL="1953042" indent="0">
              <a:buNone/>
              <a:defRPr sz="1000"/>
            </a:lvl5pPr>
            <a:lvl6pPr marL="2441314" indent="0">
              <a:buNone/>
              <a:defRPr sz="1000"/>
            </a:lvl6pPr>
            <a:lvl7pPr marL="2929573" indent="0">
              <a:buNone/>
              <a:defRPr sz="1000"/>
            </a:lvl7pPr>
            <a:lvl8pPr marL="3417872" indent="0">
              <a:buNone/>
              <a:defRPr sz="1000"/>
            </a:lvl8pPr>
            <a:lvl9pPr marL="39060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399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21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39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21" y="1557109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655" indent="0">
              <a:buNone/>
              <a:defRPr sz="1300"/>
            </a:lvl2pPr>
            <a:lvl3pPr marL="977315" indent="0">
              <a:buNone/>
              <a:defRPr sz="1100"/>
            </a:lvl3pPr>
            <a:lvl4pPr marL="1465984" indent="0">
              <a:buNone/>
              <a:defRPr sz="1000"/>
            </a:lvl4pPr>
            <a:lvl5pPr marL="1954644" indent="0">
              <a:buNone/>
              <a:defRPr sz="1000"/>
            </a:lvl5pPr>
            <a:lvl6pPr marL="2443314" indent="0">
              <a:buNone/>
              <a:defRPr sz="1000"/>
            </a:lvl6pPr>
            <a:lvl7pPr marL="2931973" indent="0">
              <a:buNone/>
              <a:defRPr sz="1000"/>
            </a:lvl7pPr>
            <a:lvl8pPr marL="3420670" indent="0">
              <a:buNone/>
              <a:defRPr sz="1000"/>
            </a:lvl8pPr>
            <a:lvl9pPr marL="390928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258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655" indent="0">
              <a:buNone/>
              <a:defRPr sz="3000"/>
            </a:lvl2pPr>
            <a:lvl3pPr marL="977315" indent="0">
              <a:buNone/>
              <a:defRPr sz="2600"/>
            </a:lvl3pPr>
            <a:lvl4pPr marL="1465984" indent="0">
              <a:buNone/>
              <a:defRPr sz="2100"/>
            </a:lvl4pPr>
            <a:lvl5pPr marL="1954644" indent="0">
              <a:buNone/>
              <a:defRPr sz="2100"/>
            </a:lvl5pPr>
            <a:lvl6pPr marL="2443314" indent="0">
              <a:buNone/>
              <a:defRPr sz="2100"/>
            </a:lvl6pPr>
            <a:lvl7pPr marL="2931973" indent="0">
              <a:buNone/>
              <a:defRPr sz="2100"/>
            </a:lvl7pPr>
            <a:lvl8pPr marL="3420670" indent="0">
              <a:buNone/>
              <a:defRPr sz="2100"/>
            </a:lvl8pPr>
            <a:lvl9pPr marL="3909289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655" indent="0">
              <a:buNone/>
              <a:defRPr sz="1300"/>
            </a:lvl2pPr>
            <a:lvl3pPr marL="977315" indent="0">
              <a:buNone/>
              <a:defRPr sz="1100"/>
            </a:lvl3pPr>
            <a:lvl4pPr marL="1465984" indent="0">
              <a:buNone/>
              <a:defRPr sz="1000"/>
            </a:lvl4pPr>
            <a:lvl5pPr marL="1954644" indent="0">
              <a:buNone/>
              <a:defRPr sz="1000"/>
            </a:lvl5pPr>
            <a:lvl6pPr marL="2443314" indent="0">
              <a:buNone/>
              <a:defRPr sz="1000"/>
            </a:lvl6pPr>
            <a:lvl7pPr marL="2931973" indent="0">
              <a:buNone/>
              <a:defRPr sz="1000"/>
            </a:lvl7pPr>
            <a:lvl8pPr marL="3420670" indent="0">
              <a:buNone/>
              <a:defRPr sz="1000"/>
            </a:lvl8pPr>
            <a:lvl9pPr marL="390928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614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8369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7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33" tIns="48864" rIns="97733" bIns="48864" rtlCol="0">
            <a:spAutoFit/>
          </a:bodyPr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4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5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33" tIns="48864" rIns="97733" bIns="48864" rtlCol="0">
            <a:spAutoFit/>
          </a:bodyPr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418763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33" tIns="48864" rIns="97733" bIns="48864" rtlCol="0" anchor="ctr"/>
          <a:lstStyle/>
          <a:p>
            <a:pPr algn="ctr" defTabSz="97741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6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0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762" tIns="48879" rIns="97762" bIns="48879" rtlCol="0">
            <a:spAutoFit/>
          </a:bodyPr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62009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610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0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2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255" indent="0">
              <a:buNone/>
              <a:defRPr sz="3000"/>
            </a:lvl2pPr>
            <a:lvl3pPr marL="976514" indent="0">
              <a:buNone/>
              <a:defRPr sz="2600"/>
            </a:lvl3pPr>
            <a:lvl4pPr marL="1464785" indent="0">
              <a:buNone/>
              <a:defRPr sz="2100"/>
            </a:lvl4pPr>
            <a:lvl5pPr marL="1953042" indent="0">
              <a:buNone/>
              <a:defRPr sz="2100"/>
            </a:lvl5pPr>
            <a:lvl6pPr marL="2441314" indent="0">
              <a:buNone/>
              <a:defRPr sz="2100"/>
            </a:lvl6pPr>
            <a:lvl7pPr marL="2929573" indent="0">
              <a:buNone/>
              <a:defRPr sz="2100"/>
            </a:lvl7pPr>
            <a:lvl8pPr marL="3417872" indent="0">
              <a:buNone/>
              <a:defRPr sz="2100"/>
            </a:lvl8pPr>
            <a:lvl9pPr marL="390608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255" indent="0">
              <a:buNone/>
              <a:defRPr sz="1300"/>
            </a:lvl2pPr>
            <a:lvl3pPr marL="976514" indent="0">
              <a:buNone/>
              <a:defRPr sz="1100"/>
            </a:lvl3pPr>
            <a:lvl4pPr marL="1464785" indent="0">
              <a:buNone/>
              <a:defRPr sz="1000"/>
            </a:lvl4pPr>
            <a:lvl5pPr marL="1953042" indent="0">
              <a:buNone/>
              <a:defRPr sz="1000"/>
            </a:lvl5pPr>
            <a:lvl6pPr marL="2441314" indent="0">
              <a:buNone/>
              <a:defRPr sz="1000"/>
            </a:lvl6pPr>
            <a:lvl7pPr marL="2929573" indent="0">
              <a:buNone/>
              <a:defRPr sz="1000"/>
            </a:lvl7pPr>
            <a:lvl8pPr marL="3417872" indent="0">
              <a:buNone/>
              <a:defRPr sz="1000"/>
            </a:lvl8pPr>
            <a:lvl9pPr marL="39060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4938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610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0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762" tIns="48879" rIns="97762" bIns="48879" rtlCol="0">
            <a:spAutoFit/>
          </a:bodyPr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610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0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7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7610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6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0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6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6632" indent="-366632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4314" indent="-305498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2028" indent="-244403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10847" indent="-244403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27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27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7842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804" indent="0">
              <a:buNone/>
              <a:defRPr sz="2100" b="1"/>
            </a:lvl2pPr>
            <a:lvl3pPr marL="977610" indent="0">
              <a:buNone/>
              <a:defRPr sz="1900" b="1"/>
            </a:lvl3pPr>
            <a:lvl4pPr marL="1466427" indent="0">
              <a:buNone/>
              <a:defRPr sz="1700" b="1"/>
            </a:lvl4pPr>
            <a:lvl5pPr marL="1955235" indent="0">
              <a:buNone/>
              <a:defRPr sz="1700" b="1"/>
            </a:lvl5pPr>
            <a:lvl6pPr marL="2444051" indent="0">
              <a:buNone/>
              <a:defRPr sz="1700" b="1"/>
            </a:lvl6pPr>
            <a:lvl7pPr marL="2932859" indent="0">
              <a:buNone/>
              <a:defRPr sz="1700" b="1"/>
            </a:lvl7pPr>
            <a:lvl8pPr marL="3421701" indent="0">
              <a:buNone/>
              <a:defRPr sz="1700" b="1"/>
            </a:lvl8pPr>
            <a:lvl9pPr marL="391047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804" indent="0">
              <a:buNone/>
              <a:defRPr sz="2100" b="1"/>
            </a:lvl2pPr>
            <a:lvl3pPr marL="977610" indent="0">
              <a:buNone/>
              <a:defRPr sz="1900" b="1"/>
            </a:lvl3pPr>
            <a:lvl4pPr marL="1466427" indent="0">
              <a:buNone/>
              <a:defRPr sz="1700" b="1"/>
            </a:lvl4pPr>
            <a:lvl5pPr marL="1955235" indent="0">
              <a:buNone/>
              <a:defRPr sz="1700" b="1"/>
            </a:lvl5pPr>
            <a:lvl6pPr marL="2444051" indent="0">
              <a:buNone/>
              <a:defRPr sz="1700" b="1"/>
            </a:lvl6pPr>
            <a:lvl7pPr marL="2932859" indent="0">
              <a:buNone/>
              <a:defRPr sz="1700" b="1"/>
            </a:lvl7pPr>
            <a:lvl8pPr marL="3421701" indent="0">
              <a:buNone/>
              <a:defRPr sz="1700" b="1"/>
            </a:lvl8pPr>
            <a:lvl9pPr marL="391047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1184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5241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4287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14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32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14" y="1557101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804" indent="0">
              <a:buNone/>
              <a:defRPr sz="1300"/>
            </a:lvl2pPr>
            <a:lvl3pPr marL="977610" indent="0">
              <a:buNone/>
              <a:defRPr sz="1100"/>
            </a:lvl3pPr>
            <a:lvl4pPr marL="1466427" indent="0">
              <a:buNone/>
              <a:defRPr sz="1000"/>
            </a:lvl4pPr>
            <a:lvl5pPr marL="1955235" indent="0">
              <a:buNone/>
              <a:defRPr sz="1000"/>
            </a:lvl5pPr>
            <a:lvl6pPr marL="2444051" indent="0">
              <a:buNone/>
              <a:defRPr sz="1000"/>
            </a:lvl6pPr>
            <a:lvl7pPr marL="2932859" indent="0">
              <a:buNone/>
              <a:defRPr sz="1000"/>
            </a:lvl7pPr>
            <a:lvl8pPr marL="3421701" indent="0">
              <a:buNone/>
              <a:defRPr sz="1000"/>
            </a:lvl8pPr>
            <a:lvl9pPr marL="39104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474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804" indent="0">
              <a:buNone/>
              <a:defRPr sz="3000"/>
            </a:lvl2pPr>
            <a:lvl3pPr marL="977610" indent="0">
              <a:buNone/>
              <a:defRPr sz="2600"/>
            </a:lvl3pPr>
            <a:lvl4pPr marL="1466427" indent="0">
              <a:buNone/>
              <a:defRPr sz="2100"/>
            </a:lvl4pPr>
            <a:lvl5pPr marL="1955235" indent="0">
              <a:buNone/>
              <a:defRPr sz="2100"/>
            </a:lvl5pPr>
            <a:lvl6pPr marL="2444051" indent="0">
              <a:buNone/>
              <a:defRPr sz="2100"/>
            </a:lvl6pPr>
            <a:lvl7pPr marL="2932859" indent="0">
              <a:buNone/>
              <a:defRPr sz="2100"/>
            </a:lvl7pPr>
            <a:lvl8pPr marL="3421701" indent="0">
              <a:buNone/>
              <a:defRPr sz="2100"/>
            </a:lvl8pPr>
            <a:lvl9pPr marL="3910471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804" indent="0">
              <a:buNone/>
              <a:defRPr sz="1300"/>
            </a:lvl2pPr>
            <a:lvl3pPr marL="977610" indent="0">
              <a:buNone/>
              <a:defRPr sz="1100"/>
            </a:lvl3pPr>
            <a:lvl4pPr marL="1466427" indent="0">
              <a:buNone/>
              <a:defRPr sz="1000"/>
            </a:lvl4pPr>
            <a:lvl5pPr marL="1955235" indent="0">
              <a:buNone/>
              <a:defRPr sz="1000"/>
            </a:lvl5pPr>
            <a:lvl6pPr marL="2444051" indent="0">
              <a:buNone/>
              <a:defRPr sz="1000"/>
            </a:lvl6pPr>
            <a:lvl7pPr marL="2932859" indent="0">
              <a:buNone/>
              <a:defRPr sz="1000"/>
            </a:lvl7pPr>
            <a:lvl8pPr marL="3421701" indent="0">
              <a:buNone/>
              <a:defRPr sz="1000"/>
            </a:lvl8pPr>
            <a:lvl9pPr marL="39104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15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7709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3624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6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62" tIns="48879" rIns="97762" bIns="48879" rtlCol="0">
            <a:spAutoFit/>
          </a:bodyPr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5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762" tIns="48879" rIns="97762" bIns="48879" rtlCol="0">
            <a:spAutoFit/>
          </a:bodyPr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94194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62" tIns="48879" rIns="97762" bIns="48879" rtlCol="0" anchor="ctr"/>
          <a:lstStyle/>
          <a:p>
            <a:pPr algn="ctr" defTabSz="97770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2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813" tIns="48905" rIns="97813" bIns="48905" rtlCol="0">
            <a:spAutoFit/>
          </a:bodyPr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 smtClean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  <a:endParaRPr lang="en-US" sz="2100" b="1" i="1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1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118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0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118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813" tIns="48905" rIns="97813" bIns="48905" rtlCol="0">
            <a:spAutoFit/>
          </a:bodyPr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 smtClean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  <a:endParaRPr lang="en-US" sz="2100" b="1" i="1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4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118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4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118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6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6818" indent="-366818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4726" indent="-305658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2659" indent="-244530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11731" indent="-244530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14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14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9336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057" indent="0">
              <a:buNone/>
              <a:defRPr sz="2100" b="1"/>
            </a:lvl2pPr>
            <a:lvl3pPr marL="978118" indent="0">
              <a:buNone/>
              <a:defRPr sz="1900" b="1"/>
            </a:lvl3pPr>
            <a:lvl4pPr marL="1467187" indent="0">
              <a:buNone/>
              <a:defRPr sz="1700" b="1"/>
            </a:lvl4pPr>
            <a:lvl5pPr marL="1956247" indent="0">
              <a:buNone/>
              <a:defRPr sz="1700" b="1"/>
            </a:lvl5pPr>
            <a:lvl6pPr marL="2445316" indent="0">
              <a:buNone/>
              <a:defRPr sz="1700" b="1"/>
            </a:lvl6pPr>
            <a:lvl7pPr marL="2934377" indent="0">
              <a:buNone/>
              <a:defRPr sz="1700" b="1"/>
            </a:lvl7pPr>
            <a:lvl8pPr marL="3423468" indent="0">
              <a:buNone/>
              <a:defRPr sz="1700" b="1"/>
            </a:lvl8pPr>
            <a:lvl9pPr marL="39124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057" indent="0">
              <a:buNone/>
              <a:defRPr sz="2100" b="1"/>
            </a:lvl2pPr>
            <a:lvl3pPr marL="978118" indent="0">
              <a:buNone/>
              <a:defRPr sz="1900" b="1"/>
            </a:lvl3pPr>
            <a:lvl4pPr marL="1467187" indent="0">
              <a:buNone/>
              <a:defRPr sz="1700" b="1"/>
            </a:lvl4pPr>
            <a:lvl5pPr marL="1956247" indent="0">
              <a:buNone/>
              <a:defRPr sz="1700" b="1"/>
            </a:lvl5pPr>
            <a:lvl6pPr marL="2445316" indent="0">
              <a:buNone/>
              <a:defRPr sz="1700" b="1"/>
            </a:lvl6pPr>
            <a:lvl7pPr marL="2934377" indent="0">
              <a:buNone/>
              <a:defRPr sz="1700" b="1"/>
            </a:lvl7pPr>
            <a:lvl8pPr marL="3423468" indent="0">
              <a:buNone/>
              <a:defRPr sz="1700" b="1"/>
            </a:lvl8pPr>
            <a:lvl9pPr marL="39124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876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4606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3452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01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19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01" y="1557088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9057" indent="0">
              <a:buNone/>
              <a:defRPr sz="1300"/>
            </a:lvl2pPr>
            <a:lvl3pPr marL="978118" indent="0">
              <a:buNone/>
              <a:defRPr sz="1100"/>
            </a:lvl3pPr>
            <a:lvl4pPr marL="1467187" indent="0">
              <a:buNone/>
              <a:defRPr sz="1000"/>
            </a:lvl4pPr>
            <a:lvl5pPr marL="1956247" indent="0">
              <a:buNone/>
              <a:defRPr sz="1000"/>
            </a:lvl5pPr>
            <a:lvl6pPr marL="2445316" indent="0">
              <a:buNone/>
              <a:defRPr sz="1000"/>
            </a:lvl6pPr>
            <a:lvl7pPr marL="2934377" indent="0">
              <a:buNone/>
              <a:defRPr sz="1000"/>
            </a:lvl7pPr>
            <a:lvl8pPr marL="3423468" indent="0">
              <a:buNone/>
              <a:defRPr sz="1000"/>
            </a:lvl8pPr>
            <a:lvl9pPr marL="391249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4548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9057" indent="0">
              <a:buNone/>
              <a:defRPr sz="3000"/>
            </a:lvl2pPr>
            <a:lvl3pPr marL="978118" indent="0">
              <a:buNone/>
              <a:defRPr sz="2600"/>
            </a:lvl3pPr>
            <a:lvl4pPr marL="1467187" indent="0">
              <a:buNone/>
              <a:defRPr sz="2100"/>
            </a:lvl4pPr>
            <a:lvl5pPr marL="1956247" indent="0">
              <a:buNone/>
              <a:defRPr sz="2100"/>
            </a:lvl5pPr>
            <a:lvl6pPr marL="2445316" indent="0">
              <a:buNone/>
              <a:defRPr sz="2100"/>
            </a:lvl6pPr>
            <a:lvl7pPr marL="2934377" indent="0">
              <a:buNone/>
              <a:defRPr sz="2100"/>
            </a:lvl7pPr>
            <a:lvl8pPr marL="3423468" indent="0">
              <a:buNone/>
              <a:defRPr sz="2100"/>
            </a:lvl8pPr>
            <a:lvl9pPr marL="3912494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9057" indent="0">
              <a:buNone/>
              <a:defRPr sz="1300"/>
            </a:lvl2pPr>
            <a:lvl3pPr marL="978118" indent="0">
              <a:buNone/>
              <a:defRPr sz="1100"/>
            </a:lvl3pPr>
            <a:lvl4pPr marL="1467187" indent="0">
              <a:buNone/>
              <a:defRPr sz="1000"/>
            </a:lvl4pPr>
            <a:lvl5pPr marL="1956247" indent="0">
              <a:buNone/>
              <a:defRPr sz="1000"/>
            </a:lvl5pPr>
            <a:lvl6pPr marL="2445316" indent="0">
              <a:buNone/>
              <a:defRPr sz="1000"/>
            </a:lvl6pPr>
            <a:lvl7pPr marL="2934377" indent="0">
              <a:buNone/>
              <a:defRPr sz="1000"/>
            </a:lvl7pPr>
            <a:lvl8pPr marL="3423468" indent="0">
              <a:buNone/>
              <a:defRPr sz="1000"/>
            </a:lvl8pPr>
            <a:lvl9pPr marL="391249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4298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304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0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53" tIns="48823" rIns="97653" bIns="48823" rtlCol="0">
            <a:spAutoFit/>
          </a:bodyPr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 smtClean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  <a:endParaRPr lang="en-US" sz="2100" b="1" i="1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5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813" tIns="48905" rIns="97813" bIns="48905" rtlCol="0">
            <a:spAutoFit/>
          </a:bodyPr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 smtClean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  <a:endParaRPr lang="en-US" sz="2100" b="1" i="1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5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813" tIns="48905" rIns="97813" bIns="48905" rtlCol="0">
            <a:spAutoFit/>
          </a:bodyPr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 smtClean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  <a:endParaRPr lang="en-US" sz="2100" b="1" i="1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0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13" tIns="48905" rIns="97813" bIns="48905" rtlCol="0" anchor="ctr"/>
          <a:lstStyle/>
          <a:p>
            <a:pPr algn="ctr" defTabSz="97821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6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825" tIns="48911" rIns="97825" bIns="48911" rtlCol="0">
            <a:spAutoFit/>
          </a:bodyPr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77362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244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0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244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825" tIns="48911" rIns="97825" bIns="48911" rtlCol="0">
            <a:spAutoFit/>
          </a:bodyPr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0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244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3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244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2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3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6866" indent="-366866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4829" indent="-305697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2817" indent="-244562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11952" indent="-244562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4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1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11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11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4830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120" indent="0">
              <a:buNone/>
              <a:defRPr sz="2100" b="1"/>
            </a:lvl2pPr>
            <a:lvl3pPr marL="978244" indent="0">
              <a:buNone/>
              <a:defRPr sz="1900" b="1"/>
            </a:lvl3pPr>
            <a:lvl4pPr marL="1467377" indent="0">
              <a:buNone/>
              <a:defRPr sz="1700" b="1"/>
            </a:lvl4pPr>
            <a:lvl5pPr marL="1956500" indent="0">
              <a:buNone/>
              <a:defRPr sz="1700" b="1"/>
            </a:lvl5pPr>
            <a:lvl6pPr marL="2445631" indent="0">
              <a:buNone/>
              <a:defRPr sz="1700" b="1"/>
            </a:lvl6pPr>
            <a:lvl7pPr marL="2934757" indent="0">
              <a:buNone/>
              <a:defRPr sz="1700" b="1"/>
            </a:lvl7pPr>
            <a:lvl8pPr marL="3423910" indent="0">
              <a:buNone/>
              <a:defRPr sz="1700" b="1"/>
            </a:lvl8pPr>
            <a:lvl9pPr marL="391300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120" indent="0">
              <a:buNone/>
              <a:defRPr sz="2100" b="1"/>
            </a:lvl2pPr>
            <a:lvl3pPr marL="978244" indent="0">
              <a:buNone/>
              <a:defRPr sz="1900" b="1"/>
            </a:lvl3pPr>
            <a:lvl4pPr marL="1467377" indent="0">
              <a:buNone/>
              <a:defRPr sz="1700" b="1"/>
            </a:lvl4pPr>
            <a:lvl5pPr marL="1956500" indent="0">
              <a:buNone/>
              <a:defRPr sz="1700" b="1"/>
            </a:lvl5pPr>
            <a:lvl6pPr marL="2445631" indent="0">
              <a:buNone/>
              <a:defRPr sz="1700" b="1"/>
            </a:lvl6pPr>
            <a:lvl7pPr marL="2934757" indent="0">
              <a:buNone/>
              <a:defRPr sz="1700" b="1"/>
            </a:lvl7pPr>
            <a:lvl8pPr marL="3423910" indent="0">
              <a:buNone/>
              <a:defRPr sz="1700" b="1"/>
            </a:lvl8pPr>
            <a:lvl9pPr marL="391300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6638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0753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5203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98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16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398" y="1557085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9120" indent="0">
              <a:buNone/>
              <a:defRPr sz="1300"/>
            </a:lvl2pPr>
            <a:lvl3pPr marL="978244" indent="0">
              <a:buNone/>
              <a:defRPr sz="1100"/>
            </a:lvl3pPr>
            <a:lvl4pPr marL="1467377" indent="0">
              <a:buNone/>
              <a:defRPr sz="1000"/>
            </a:lvl4pPr>
            <a:lvl5pPr marL="1956500" indent="0">
              <a:buNone/>
              <a:defRPr sz="1000"/>
            </a:lvl5pPr>
            <a:lvl6pPr marL="2445631" indent="0">
              <a:buNone/>
              <a:defRPr sz="1000"/>
            </a:lvl6pPr>
            <a:lvl7pPr marL="2934757" indent="0">
              <a:buNone/>
              <a:defRPr sz="1000"/>
            </a:lvl7pPr>
            <a:lvl8pPr marL="3423910" indent="0">
              <a:buNone/>
              <a:defRPr sz="1000"/>
            </a:lvl8pPr>
            <a:lvl9pPr marL="39130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4461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9120" indent="0">
              <a:buNone/>
              <a:defRPr sz="3000"/>
            </a:lvl2pPr>
            <a:lvl3pPr marL="978244" indent="0">
              <a:buNone/>
              <a:defRPr sz="2600"/>
            </a:lvl3pPr>
            <a:lvl4pPr marL="1467377" indent="0">
              <a:buNone/>
              <a:defRPr sz="2100"/>
            </a:lvl4pPr>
            <a:lvl5pPr marL="1956500" indent="0">
              <a:buNone/>
              <a:defRPr sz="2100"/>
            </a:lvl5pPr>
            <a:lvl6pPr marL="2445631" indent="0">
              <a:buNone/>
              <a:defRPr sz="2100"/>
            </a:lvl6pPr>
            <a:lvl7pPr marL="2934757" indent="0">
              <a:buNone/>
              <a:defRPr sz="2100"/>
            </a:lvl7pPr>
            <a:lvl8pPr marL="3423910" indent="0">
              <a:buNone/>
              <a:defRPr sz="2100"/>
            </a:lvl8pPr>
            <a:lvl9pPr marL="391300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9120" indent="0">
              <a:buNone/>
              <a:defRPr sz="1300"/>
            </a:lvl2pPr>
            <a:lvl3pPr marL="978244" indent="0">
              <a:buNone/>
              <a:defRPr sz="1100"/>
            </a:lvl3pPr>
            <a:lvl4pPr marL="1467377" indent="0">
              <a:buNone/>
              <a:defRPr sz="1000"/>
            </a:lvl4pPr>
            <a:lvl5pPr marL="1956500" indent="0">
              <a:buNone/>
              <a:defRPr sz="1000"/>
            </a:lvl5pPr>
            <a:lvl6pPr marL="2445631" indent="0">
              <a:buNone/>
              <a:defRPr sz="1000"/>
            </a:lvl6pPr>
            <a:lvl7pPr marL="2934757" indent="0">
              <a:buNone/>
              <a:defRPr sz="1000"/>
            </a:lvl7pPr>
            <a:lvl8pPr marL="3423910" indent="0">
              <a:buNone/>
              <a:defRPr sz="1000"/>
            </a:lvl8pPr>
            <a:lvl9pPr marL="39130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7570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6813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3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825" tIns="48911" rIns="97825" bIns="48911" rtlCol="0">
            <a:spAutoFit/>
          </a:bodyPr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2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8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</a:t>
            </a:r>
            <a:fld id="{8C028334-8880-41BB-9E43-38DAF1B2A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1328" y="1322777"/>
            <a:ext cx="8747931" cy="52120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668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53" tIns="48823" rIns="97653" bIns="48823" rtlCol="0">
            <a:spAutoFit/>
          </a:bodyPr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 smtClean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  <a:endParaRPr lang="en-US" sz="2100" b="1" i="1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825" tIns="48911" rIns="97825" bIns="48911" rtlCol="0">
            <a:spAutoFit/>
          </a:bodyPr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695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25" tIns="48911" rIns="97825" bIns="48911" rtlCol="0" anchor="ctr"/>
          <a:lstStyle/>
          <a:p>
            <a:pPr algn="ctr" defTabSz="97834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6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-sacars\Documents\Microsoft\Product logos\ms-logo_b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791" y="6791914"/>
            <a:ext cx="923152" cy="2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96675" y="1557058"/>
            <a:ext cx="4266637" cy="373064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7935" tIns="48967" rIns="97935" bIns="48967" numCol="1" rtlCol="0" anchor="ctr" anchorCtr="0" compatLnSpc="1">
            <a:prstTxWarp prst="textNoShape">
              <a:avLst/>
            </a:prstTxWarp>
          </a:bodyPr>
          <a:lstStyle/>
          <a:p>
            <a:pPr algn="ctr" defTabSz="979078"/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6671" y="3238490"/>
            <a:ext cx="4105750" cy="1322336"/>
          </a:xfrm>
          <a:prstGeom prst="rect">
            <a:avLst/>
          </a:prstGeom>
        </p:spPr>
        <p:txBody>
          <a:bodyPr lIns="97939" tIns="48969" rIns="97939" bIns="48969" anchor="b"/>
          <a:lstStyle>
            <a:lvl1pPr marL="0" indent="0" algn="r">
              <a:buNone/>
              <a:defRPr sz="4700" spc="-129" baseline="0">
                <a:solidFill>
                  <a:schemeClr val="bg1"/>
                </a:solidFill>
                <a:latin typeface="Segoe UI Light" pitchFamily="34" charset="0"/>
              </a:defRPr>
            </a:lvl1pPr>
            <a:lvl2pPr marL="326444" indent="0">
              <a:buNone/>
              <a:defRPr sz="3400">
                <a:solidFill>
                  <a:schemeClr val="bg1"/>
                </a:solidFill>
                <a:latin typeface="Segoe UI Light" pitchFamily="34" charset="0"/>
              </a:defRPr>
            </a:lvl2pPr>
            <a:lvl3pPr marL="642734" indent="0">
              <a:buNone/>
              <a:defRPr sz="3000">
                <a:solidFill>
                  <a:schemeClr val="bg1"/>
                </a:solidFill>
                <a:latin typeface="Segoe UI Light" pitchFamily="34" charset="0"/>
              </a:defRPr>
            </a:lvl3pPr>
            <a:lvl4pPr marL="914794" indent="0">
              <a:buNone/>
              <a:defRPr sz="2600">
                <a:solidFill>
                  <a:schemeClr val="bg1"/>
                </a:solidFill>
                <a:latin typeface="Segoe UI Light" pitchFamily="34" charset="0"/>
              </a:defRPr>
            </a:lvl4pPr>
            <a:lvl5pPr marL="1229356" indent="0">
              <a:buNone/>
              <a:defRPr sz="2600">
                <a:solidFill>
                  <a:schemeClr val="bg1"/>
                </a:solidFill>
                <a:latin typeface="Segoe U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6671" y="4412144"/>
            <a:ext cx="4105750" cy="841487"/>
          </a:xfrm>
          <a:prstGeom prst="rect">
            <a:avLst/>
          </a:prstGeom>
        </p:spPr>
        <p:txBody>
          <a:bodyPr lIns="97939" tIns="48969" rIns="97939" bIns="48969" anchor="ctr"/>
          <a:lstStyle>
            <a:lvl1pPr marL="0" indent="0" algn="r" defTabSz="979361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None/>
              <a:defRPr lang="en-US" sz="3000" kern="1200" dirty="0" smtClean="0">
                <a:ln w="3175">
                  <a:noFill/>
                </a:ln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 algn="r" defTabSz="979361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None/>
              <a:defRPr lang="en-US" sz="3000" kern="1200" dirty="0" smtClean="0">
                <a:ln w="3175">
                  <a:noFill/>
                </a:ln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0" indent="0" algn="r" defTabSz="979361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None/>
              <a:defRPr lang="en-US" sz="3000" kern="1200" dirty="0" smtClean="0">
                <a:ln w="3175">
                  <a:noFill/>
                </a:ln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0" indent="0" algn="r" defTabSz="979361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None/>
              <a:defRPr lang="en-US" sz="3000" kern="1200" dirty="0" smtClean="0">
                <a:ln w="3175">
                  <a:noFill/>
                </a:ln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0" indent="0" algn="r" defTabSz="979361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None/>
              <a:defRPr lang="en-US" sz="3000" kern="1200" dirty="0">
                <a:ln w="3175">
                  <a:noFill/>
                </a:ln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6679" y="5428892"/>
            <a:ext cx="8533272" cy="340602"/>
          </a:xfrm>
          <a:prstGeom prst="rect">
            <a:avLst/>
          </a:prstGeom>
        </p:spPr>
        <p:txBody>
          <a:bodyPr lIns="97939" tIns="48969" rIns="97939" bIns="48969"/>
          <a:lstStyle>
            <a:lvl1pPr marL="0" indent="0" algn="l" defTabSz="979400" rtl="0" eaLnBrk="1" latinLnBrk="0" hangingPunct="1">
              <a:spcBef>
                <a:spcPct val="20000"/>
              </a:spcBef>
              <a:buClr>
                <a:srgbClr val="397FBB"/>
              </a:buClr>
              <a:buSzPct val="105000"/>
              <a:buFontTx/>
              <a:buNone/>
              <a:defRPr lang="en-US" sz="1700" b="0" kern="1200" baseline="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defRPr>
            </a:lvl1pPr>
            <a:lvl2pPr marL="0" indent="0" algn="l" defTabSz="979400" rtl="0" eaLnBrk="1" latinLnBrk="0" hangingPunct="1">
              <a:spcBef>
                <a:spcPct val="20000"/>
              </a:spcBef>
              <a:buClr>
                <a:srgbClr val="397FBB"/>
              </a:buClr>
              <a:buSzPct val="105000"/>
              <a:buFontTx/>
              <a:buNone/>
              <a:defRPr lang="en-US" sz="1700" b="1" kern="120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defRPr>
            </a:lvl2pPr>
            <a:lvl3pPr marL="0" indent="0" algn="l" defTabSz="979400" rtl="0" eaLnBrk="1" latinLnBrk="0" hangingPunct="1">
              <a:spcBef>
                <a:spcPct val="20000"/>
              </a:spcBef>
              <a:buClr>
                <a:srgbClr val="397FBB"/>
              </a:buClr>
              <a:buSzPct val="105000"/>
              <a:buFontTx/>
              <a:buNone/>
              <a:defRPr lang="en-US" sz="1700" b="1" kern="120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defRPr>
            </a:lvl3pPr>
            <a:lvl4pPr marL="0" indent="0" algn="l" defTabSz="979400" rtl="0" eaLnBrk="1" latinLnBrk="0" hangingPunct="1">
              <a:spcBef>
                <a:spcPct val="20000"/>
              </a:spcBef>
              <a:buClr>
                <a:srgbClr val="397FBB"/>
              </a:buClr>
              <a:buSzPct val="105000"/>
              <a:buFontTx/>
              <a:buNone/>
              <a:defRPr lang="en-US" sz="1700" b="1" kern="120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defRPr>
            </a:lvl4pPr>
            <a:lvl5pPr marL="0" indent="0" algn="l" defTabSz="979400" rtl="0" eaLnBrk="1" latinLnBrk="0" hangingPunct="1">
              <a:spcBef>
                <a:spcPct val="20000"/>
              </a:spcBef>
              <a:buClr>
                <a:srgbClr val="397FBB"/>
              </a:buClr>
              <a:buSzPct val="105000"/>
              <a:buFontTx/>
              <a:buNone/>
              <a:defRPr lang="en-US" sz="1700" b="1" kern="1200" dirty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&lt;PRESENTER NAME&gt;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6679" y="5806353"/>
            <a:ext cx="8533272" cy="340602"/>
          </a:xfrm>
          <a:prstGeom prst="rect">
            <a:avLst/>
          </a:prstGeom>
        </p:spPr>
        <p:txBody>
          <a:bodyPr lIns="97939" tIns="48969" rIns="97939" bIns="48969"/>
          <a:lstStyle>
            <a:lvl1pPr marL="311159" indent="-311159">
              <a:buNone/>
              <a:defRPr lang="en-US" sz="1700" b="0" kern="1200" baseline="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defRPr>
            </a:lvl1pPr>
          </a:lstStyle>
          <a:p>
            <a:pPr marL="0" lvl="0" indent="0" algn="l" defTabSz="979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397FBB"/>
              </a:buClr>
              <a:buSzPct val="105000"/>
            </a:pPr>
            <a:r>
              <a:rPr lang="en-US" dirty="0" smtClean="0"/>
              <a:t>&lt;PRESENTER ROLE&gt;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4928978" y="3061701"/>
            <a:ext cx="2057715" cy="721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7939" tIns="48969" rIns="97939" bIns="48969"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7061233" y="3061701"/>
            <a:ext cx="2068710" cy="721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7939" tIns="48969" rIns="97939" bIns="48969"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98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672" y="0"/>
            <a:ext cx="8533271" cy="1557017"/>
          </a:xfrm>
          <a:prstGeom prst="rect">
            <a:avLst/>
          </a:prstGeom>
        </p:spPr>
        <p:txBody>
          <a:bodyPr lIns="97939" tIns="48969" rIns="97939" bIns="48969"/>
          <a:lstStyle>
            <a:lvl1pPr>
              <a:defRPr>
                <a:solidFill>
                  <a:srgbClr val="62616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6679" y="1549806"/>
            <a:ext cx="8533272" cy="1599489"/>
          </a:xfrm>
          <a:prstGeom prst="rect">
            <a:avLst/>
          </a:prstGeom>
        </p:spPr>
        <p:txBody>
          <a:bodyPr wrap="square" lIns="97939" tIns="48969" rIns="97939" bIns="48969">
            <a:spAutoFit/>
          </a:bodyPr>
          <a:lstStyle>
            <a:lvl1pPr>
              <a:defRPr sz="2600">
                <a:solidFill>
                  <a:srgbClr val="626161"/>
                </a:solidFill>
              </a:defRPr>
            </a:lvl1pPr>
            <a:lvl2pPr>
              <a:defRPr sz="1900">
                <a:solidFill>
                  <a:srgbClr val="626161"/>
                </a:solidFill>
              </a:defRPr>
            </a:lvl2pPr>
            <a:lvl3pPr>
              <a:defRPr sz="1700">
                <a:solidFill>
                  <a:srgbClr val="626161"/>
                </a:solidFill>
              </a:defRPr>
            </a:lvl3pPr>
            <a:lvl4pPr>
              <a:defRPr sz="1500">
                <a:solidFill>
                  <a:srgbClr val="626161"/>
                </a:solidFill>
              </a:defRPr>
            </a:lvl4pPr>
            <a:lvl5pPr>
              <a:defRPr sz="1500">
                <a:solidFill>
                  <a:srgbClr val="62616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98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70" y="0"/>
            <a:ext cx="8533273" cy="1557017"/>
          </a:xfrm>
          <a:prstGeom prst="rect">
            <a:avLst/>
          </a:prstGeom>
        </p:spPr>
        <p:txBody>
          <a:bodyPr lIns="97939" tIns="48969" rIns="97939" bIns="48969"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52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96675" y="1557059"/>
            <a:ext cx="4266637" cy="3730641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7935" tIns="48967" rIns="97935" bIns="48967" numCol="1" rtlCol="0" anchor="ctr" anchorCtr="0" compatLnSpc="1">
            <a:prstTxWarp prst="textNoShape">
              <a:avLst/>
            </a:prstTxWarp>
          </a:bodyPr>
          <a:lstStyle/>
          <a:p>
            <a:pPr algn="ctr" defTabSz="979078"/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9687" y="1953165"/>
            <a:ext cx="3876456" cy="2604215"/>
          </a:xfrm>
          <a:prstGeom prst="rect">
            <a:avLst/>
          </a:prstGeom>
        </p:spPr>
        <p:txBody>
          <a:bodyPr lIns="97939" tIns="48969" rIns="97939" bIns="48969" anchor="b">
            <a:noAutofit/>
          </a:bodyPr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Sample Section Divider Slide</a:t>
            </a:r>
            <a:endParaRPr lang="en-US" dirty="0"/>
          </a:p>
        </p:txBody>
      </p:sp>
      <p:sp>
        <p:nvSpPr>
          <p:cNvPr id="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4935516" y="3061701"/>
            <a:ext cx="2054776" cy="721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7939" tIns="48969" rIns="97939" bIns="48969"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26118"/>
      </p:ext>
    </p:extLst>
  </p:cSld>
  <p:clrMapOvr>
    <a:masterClrMapping/>
  </p:clrMapOvr>
  <p:transition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16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v-sacars\Documents\Microsoft\Product logos\ms-logo_b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98142" y="3258615"/>
            <a:ext cx="2330346" cy="5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99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 Layou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96672" y="0"/>
            <a:ext cx="8533271" cy="1557017"/>
          </a:xfrm>
          <a:prstGeom prst="rect">
            <a:avLst/>
          </a:prstGeom>
        </p:spPr>
        <p:txBody>
          <a:bodyPr lIns="97939" tIns="48969" rIns="97939" bIns="48969"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414249" y="1570796"/>
            <a:ext cx="8896849" cy="1646242"/>
          </a:xfrm>
          <a:prstGeom prst="rect">
            <a:avLst/>
          </a:prstGeom>
        </p:spPr>
        <p:txBody>
          <a:bodyPr lIns="97939" tIns="48969" rIns="97939" bIns="48969"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97726"/>
      </p:ext>
    </p:extLst>
  </p:cSld>
  <p:clrMapOvr>
    <a:masterClrMapping/>
  </p:clrMapOvr>
  <p:transition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96672" y="0"/>
            <a:ext cx="8533271" cy="1557017"/>
          </a:xfrm>
          <a:prstGeom prst="rect">
            <a:avLst/>
          </a:prstGeom>
        </p:spPr>
        <p:txBody>
          <a:bodyPr lIns="97939" tIns="48969" rIns="97939" bIns="48969"/>
          <a:lstStyle>
            <a:lvl1pPr>
              <a:defRPr>
                <a:gradFill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414249" y="1570796"/>
            <a:ext cx="8896849" cy="1646242"/>
          </a:xfrm>
          <a:prstGeom prst="rect">
            <a:avLst/>
          </a:prstGeom>
        </p:spPr>
        <p:txBody>
          <a:bodyPr lIns="97939" tIns="48969" rIns="97939" bIns="48969"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" y="6768898"/>
            <a:ext cx="9726614" cy="671722"/>
          </a:xfrm>
          <a:prstGeom prst="rect">
            <a:avLst/>
          </a:prstGeom>
          <a:solidFill>
            <a:srgbClr val="FFFF99"/>
          </a:solidFill>
        </p:spPr>
        <p:txBody>
          <a:bodyPr wrap="square" lIns="163218" tIns="81616" rIns="163218" bIns="81616" anchor="b" anchorCtr="0">
            <a:noAutofit/>
          </a:bodyPr>
          <a:lstStyle>
            <a:lvl1pPr algn="r">
              <a:buFont typeface="Arial" pitchFamily="34" charset="0"/>
              <a:buNone/>
              <a:defRPr spc="-54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311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9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496" y="2311453"/>
            <a:ext cx="8267621" cy="1594909"/>
          </a:xfrm>
          <a:prstGeom prst="rect">
            <a:avLst/>
          </a:prstGeom>
        </p:spPr>
        <p:txBody>
          <a:bodyPr lIns="97939" tIns="48969" rIns="97939" bIns="4896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992" y="4216347"/>
            <a:ext cx="6808629" cy="1901490"/>
          </a:xfrm>
          <a:prstGeom prst="rect">
            <a:avLst/>
          </a:prstGeom>
        </p:spPr>
        <p:txBody>
          <a:bodyPr lIns="97939" tIns="48969" rIns="97939" bIns="4896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8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7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6336" y="6896346"/>
            <a:ext cx="2269543" cy="396144"/>
          </a:xfrm>
          <a:prstGeom prst="rect">
            <a:avLst/>
          </a:prstGeom>
        </p:spPr>
        <p:txBody>
          <a:bodyPr lIns="97939" tIns="48969" rIns="97939" bIns="48969"/>
          <a:lstStyle/>
          <a:p>
            <a:pPr defTabSz="979400" fontAlgn="auto">
              <a:spcBef>
                <a:spcPts val="0"/>
              </a:spcBef>
              <a:spcAft>
                <a:spcPts val="0"/>
              </a:spcAft>
            </a:pPr>
            <a:fld id="{1DCB976C-EB27-4B8C-AF11-EF3C9F22EC47}" type="datetimeFigureOut">
              <a:rPr lang="en-US" smtClean="0">
                <a:solidFill>
                  <a:srgbClr val="595959"/>
                </a:solidFill>
                <a:latin typeface="Segoe"/>
                <a:cs typeface="+mn-cs"/>
              </a:rPr>
              <a:pPr defTabSz="979400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>
              <a:solidFill>
                <a:srgbClr val="595959"/>
              </a:solidFill>
              <a:latin typeface="Sego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23260" y="6896346"/>
            <a:ext cx="3080094" cy="396144"/>
          </a:xfrm>
          <a:prstGeom prst="rect">
            <a:avLst/>
          </a:prstGeom>
        </p:spPr>
        <p:txBody>
          <a:bodyPr lIns="97939" tIns="48969" rIns="97939" bIns="48969"/>
          <a:lstStyle/>
          <a:p>
            <a:pPr defTabSz="979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95959"/>
              </a:solidFill>
              <a:latin typeface="Segoe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0739" y="6896346"/>
            <a:ext cx="2269543" cy="396144"/>
          </a:xfrm>
          <a:prstGeom prst="rect">
            <a:avLst/>
          </a:prstGeom>
        </p:spPr>
        <p:txBody>
          <a:bodyPr lIns="97939" tIns="48969" rIns="97939" bIns="48969"/>
          <a:lstStyle/>
          <a:p>
            <a:pPr defTabSz="979400" fontAlgn="auto">
              <a:spcBef>
                <a:spcPts val="0"/>
              </a:spcBef>
              <a:spcAft>
                <a:spcPts val="0"/>
              </a:spcAft>
            </a:pPr>
            <a:fld id="{088171EF-CFA4-46A5-8E83-7ED54B6A04E7}" type="slidenum">
              <a:rPr lang="en-US" smtClean="0">
                <a:solidFill>
                  <a:srgbClr val="595959"/>
                </a:solidFill>
                <a:latin typeface="Segoe"/>
                <a:cs typeface="+mn-cs"/>
              </a:rPr>
              <a:pPr defTabSz="979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95959"/>
              </a:solidFill>
              <a:latin typeface="Sego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10044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-sacars\Documents\Microsoft\Product logos\ms-logo_b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791" y="6791914"/>
            <a:ext cx="923152" cy="2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96675" y="1557069"/>
            <a:ext cx="4266637" cy="373064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7893" tIns="48945" rIns="97893" bIns="48945" numCol="1" rtlCol="0" anchor="ctr" anchorCtr="0" compatLnSpc="1">
            <a:prstTxWarp prst="textNoShape">
              <a:avLst/>
            </a:prstTxWarp>
          </a:bodyPr>
          <a:lstStyle/>
          <a:p>
            <a:pPr algn="ctr" defTabSz="978654"/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6671" y="3238490"/>
            <a:ext cx="4105750" cy="1322336"/>
          </a:xfrm>
          <a:prstGeom prst="rect">
            <a:avLst/>
          </a:prstGeom>
        </p:spPr>
        <p:txBody>
          <a:bodyPr lIns="97897" tIns="48948" rIns="97897" bIns="48948" anchor="b"/>
          <a:lstStyle>
            <a:lvl1pPr marL="0" indent="0" algn="r">
              <a:buNone/>
              <a:defRPr sz="4700" spc="-129" baseline="0">
                <a:solidFill>
                  <a:schemeClr val="bg1"/>
                </a:solidFill>
                <a:latin typeface="Segoe UI Light" pitchFamily="34" charset="0"/>
              </a:defRPr>
            </a:lvl1pPr>
            <a:lvl2pPr marL="326296" indent="0">
              <a:buNone/>
              <a:defRPr sz="3400">
                <a:solidFill>
                  <a:schemeClr val="bg1"/>
                </a:solidFill>
                <a:latin typeface="Segoe UI Light" pitchFamily="34" charset="0"/>
              </a:defRPr>
            </a:lvl2pPr>
            <a:lvl3pPr marL="642456" indent="0">
              <a:buNone/>
              <a:defRPr sz="3000">
                <a:solidFill>
                  <a:schemeClr val="bg1"/>
                </a:solidFill>
                <a:latin typeface="Segoe UI Light" pitchFamily="34" charset="0"/>
              </a:defRPr>
            </a:lvl3pPr>
            <a:lvl4pPr marL="914400" indent="0">
              <a:buNone/>
              <a:defRPr sz="2600">
                <a:solidFill>
                  <a:schemeClr val="bg1"/>
                </a:solidFill>
                <a:latin typeface="Segoe UI Light" pitchFamily="34" charset="0"/>
              </a:defRPr>
            </a:lvl4pPr>
            <a:lvl5pPr marL="1228827" indent="0">
              <a:buNone/>
              <a:defRPr sz="2600">
                <a:solidFill>
                  <a:schemeClr val="bg1"/>
                </a:solidFill>
                <a:latin typeface="Segoe U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6671" y="4412155"/>
            <a:ext cx="4105750" cy="841487"/>
          </a:xfrm>
          <a:prstGeom prst="rect">
            <a:avLst/>
          </a:prstGeom>
        </p:spPr>
        <p:txBody>
          <a:bodyPr lIns="97897" tIns="48948" rIns="97897" bIns="48948" anchor="ctr"/>
          <a:lstStyle>
            <a:lvl1pPr marL="0" indent="0" algn="r" defTabSz="978936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None/>
              <a:defRPr lang="en-US" sz="3000" kern="1200" dirty="0" smtClean="0">
                <a:ln w="3175">
                  <a:noFill/>
                </a:ln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 algn="r" defTabSz="978936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None/>
              <a:defRPr lang="en-US" sz="3000" kern="1200" dirty="0" smtClean="0">
                <a:ln w="3175">
                  <a:noFill/>
                </a:ln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0" indent="0" algn="r" defTabSz="978936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None/>
              <a:defRPr lang="en-US" sz="3000" kern="1200" dirty="0" smtClean="0">
                <a:ln w="3175">
                  <a:noFill/>
                </a:ln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0" indent="0" algn="r" defTabSz="978936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None/>
              <a:defRPr lang="en-US" sz="3000" kern="1200" dirty="0" smtClean="0">
                <a:ln w="3175">
                  <a:noFill/>
                </a:ln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0" indent="0" algn="r" defTabSz="978936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None/>
              <a:defRPr lang="en-US" sz="3000" kern="1200" dirty="0">
                <a:ln w="3175">
                  <a:noFill/>
                </a:ln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6679" y="5428892"/>
            <a:ext cx="8533272" cy="340602"/>
          </a:xfrm>
          <a:prstGeom prst="rect">
            <a:avLst/>
          </a:prstGeom>
        </p:spPr>
        <p:txBody>
          <a:bodyPr lIns="97897" tIns="48948" rIns="97897" bIns="48948"/>
          <a:lstStyle>
            <a:lvl1pPr marL="0" indent="0" algn="l" defTabSz="978977" rtl="0" eaLnBrk="1" latinLnBrk="0" hangingPunct="1">
              <a:spcBef>
                <a:spcPct val="20000"/>
              </a:spcBef>
              <a:buClr>
                <a:srgbClr val="397FBB"/>
              </a:buClr>
              <a:buSzPct val="105000"/>
              <a:buFontTx/>
              <a:buNone/>
              <a:defRPr lang="en-US" sz="1700" b="0" kern="1200" baseline="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defRPr>
            </a:lvl1pPr>
            <a:lvl2pPr marL="0" indent="0" algn="l" defTabSz="978977" rtl="0" eaLnBrk="1" latinLnBrk="0" hangingPunct="1">
              <a:spcBef>
                <a:spcPct val="20000"/>
              </a:spcBef>
              <a:buClr>
                <a:srgbClr val="397FBB"/>
              </a:buClr>
              <a:buSzPct val="105000"/>
              <a:buFontTx/>
              <a:buNone/>
              <a:defRPr lang="en-US" sz="1700" b="1" kern="120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defRPr>
            </a:lvl2pPr>
            <a:lvl3pPr marL="0" indent="0" algn="l" defTabSz="978977" rtl="0" eaLnBrk="1" latinLnBrk="0" hangingPunct="1">
              <a:spcBef>
                <a:spcPct val="20000"/>
              </a:spcBef>
              <a:buClr>
                <a:srgbClr val="397FBB"/>
              </a:buClr>
              <a:buSzPct val="105000"/>
              <a:buFontTx/>
              <a:buNone/>
              <a:defRPr lang="en-US" sz="1700" b="1" kern="120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defRPr>
            </a:lvl3pPr>
            <a:lvl4pPr marL="0" indent="0" algn="l" defTabSz="978977" rtl="0" eaLnBrk="1" latinLnBrk="0" hangingPunct="1">
              <a:spcBef>
                <a:spcPct val="20000"/>
              </a:spcBef>
              <a:buClr>
                <a:srgbClr val="397FBB"/>
              </a:buClr>
              <a:buSzPct val="105000"/>
              <a:buFontTx/>
              <a:buNone/>
              <a:defRPr lang="en-US" sz="1700" b="1" kern="120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defRPr>
            </a:lvl4pPr>
            <a:lvl5pPr marL="0" indent="0" algn="l" defTabSz="978977" rtl="0" eaLnBrk="1" latinLnBrk="0" hangingPunct="1">
              <a:spcBef>
                <a:spcPct val="20000"/>
              </a:spcBef>
              <a:buClr>
                <a:srgbClr val="397FBB"/>
              </a:buClr>
              <a:buSzPct val="105000"/>
              <a:buFontTx/>
              <a:buNone/>
              <a:defRPr lang="en-US" sz="1700" b="1" kern="1200" dirty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&lt;PRESENTER NAME&gt;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6679" y="5806353"/>
            <a:ext cx="8533272" cy="340602"/>
          </a:xfrm>
          <a:prstGeom prst="rect">
            <a:avLst/>
          </a:prstGeom>
        </p:spPr>
        <p:txBody>
          <a:bodyPr lIns="97897" tIns="48948" rIns="97897" bIns="48948"/>
          <a:lstStyle>
            <a:lvl1pPr marL="311024" indent="-311024">
              <a:buNone/>
              <a:defRPr lang="en-US" sz="1700" b="0" kern="1200" baseline="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defRPr>
            </a:lvl1pPr>
          </a:lstStyle>
          <a:p>
            <a:pPr marL="0" lvl="0" indent="0" algn="l" defTabSz="978977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397FBB"/>
              </a:buClr>
              <a:buSzPct val="105000"/>
            </a:pPr>
            <a:r>
              <a:rPr lang="en-US" dirty="0" smtClean="0"/>
              <a:t>&lt;PRESENTER ROLE&gt;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4928978" y="3061701"/>
            <a:ext cx="2057715" cy="721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7897" tIns="48948" rIns="97897" bIns="48948"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7061233" y="3061701"/>
            <a:ext cx="2068710" cy="721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7897" tIns="48948" rIns="97897" bIns="48948"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02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672" y="0"/>
            <a:ext cx="8533271" cy="1557017"/>
          </a:xfrm>
          <a:prstGeom prst="rect">
            <a:avLst/>
          </a:prstGeom>
        </p:spPr>
        <p:txBody>
          <a:bodyPr lIns="97897" tIns="48948" rIns="97897" bIns="48948"/>
          <a:lstStyle>
            <a:lvl1pPr>
              <a:defRPr>
                <a:solidFill>
                  <a:srgbClr val="62616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6679" y="1549806"/>
            <a:ext cx="8533272" cy="1599489"/>
          </a:xfrm>
          <a:prstGeom prst="rect">
            <a:avLst/>
          </a:prstGeom>
        </p:spPr>
        <p:txBody>
          <a:bodyPr wrap="square" lIns="97897" tIns="48948" rIns="97897" bIns="48948">
            <a:spAutoFit/>
          </a:bodyPr>
          <a:lstStyle>
            <a:lvl1pPr>
              <a:defRPr sz="2600">
                <a:solidFill>
                  <a:srgbClr val="626161"/>
                </a:solidFill>
              </a:defRPr>
            </a:lvl1pPr>
            <a:lvl2pPr>
              <a:defRPr sz="1900">
                <a:solidFill>
                  <a:srgbClr val="626161"/>
                </a:solidFill>
              </a:defRPr>
            </a:lvl2pPr>
            <a:lvl3pPr>
              <a:defRPr sz="1700">
                <a:solidFill>
                  <a:srgbClr val="626161"/>
                </a:solidFill>
              </a:defRPr>
            </a:lvl3pPr>
            <a:lvl4pPr>
              <a:defRPr sz="1500">
                <a:solidFill>
                  <a:srgbClr val="626161"/>
                </a:solidFill>
              </a:defRPr>
            </a:lvl4pPr>
            <a:lvl5pPr>
              <a:defRPr sz="1500">
                <a:solidFill>
                  <a:srgbClr val="62616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70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70" y="0"/>
            <a:ext cx="8533273" cy="1557017"/>
          </a:xfrm>
          <a:prstGeom prst="rect">
            <a:avLst/>
          </a:prstGeom>
        </p:spPr>
        <p:txBody>
          <a:bodyPr lIns="97897" tIns="48948" rIns="97897" bIns="48948"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85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96675" y="1557070"/>
            <a:ext cx="4266637" cy="3730641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7893" tIns="48945" rIns="97893" bIns="48945" numCol="1" rtlCol="0" anchor="ctr" anchorCtr="0" compatLnSpc="1">
            <a:prstTxWarp prst="textNoShape">
              <a:avLst/>
            </a:prstTxWarp>
          </a:bodyPr>
          <a:lstStyle/>
          <a:p>
            <a:pPr algn="ctr" defTabSz="978654"/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9687" y="1953165"/>
            <a:ext cx="3876456" cy="2604215"/>
          </a:xfrm>
          <a:prstGeom prst="rect">
            <a:avLst/>
          </a:prstGeom>
        </p:spPr>
        <p:txBody>
          <a:bodyPr lIns="97897" tIns="48948" rIns="97897" bIns="48948" anchor="b">
            <a:noAutofit/>
          </a:bodyPr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Sample Section Divider Slide</a:t>
            </a:r>
            <a:endParaRPr lang="en-US" dirty="0"/>
          </a:p>
        </p:txBody>
      </p:sp>
      <p:sp>
        <p:nvSpPr>
          <p:cNvPr id="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4935516" y="3061701"/>
            <a:ext cx="2054776" cy="721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7897" tIns="48948" rIns="97897" bIns="48948"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66244"/>
      </p:ext>
    </p:extLst>
  </p:cSld>
  <p:clrMapOvr>
    <a:masterClrMapping/>
  </p:clrMapOvr>
  <p:transition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637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v-sacars\Documents\Microsoft\Product logos\ms-logo_b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98142" y="3258615"/>
            <a:ext cx="2330346" cy="5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389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 Layou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96672" y="0"/>
            <a:ext cx="8533271" cy="1557017"/>
          </a:xfrm>
          <a:prstGeom prst="rect">
            <a:avLst/>
          </a:prstGeom>
        </p:spPr>
        <p:txBody>
          <a:bodyPr lIns="97897" tIns="48948" rIns="97897" bIns="48948"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414249" y="1570796"/>
            <a:ext cx="8896849" cy="1646242"/>
          </a:xfrm>
          <a:prstGeom prst="rect">
            <a:avLst/>
          </a:prstGeom>
        </p:spPr>
        <p:txBody>
          <a:bodyPr lIns="97897" tIns="48948" rIns="97897" bIns="48948"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18013"/>
      </p:ext>
    </p:extLst>
  </p:cSld>
  <p:clrMapOvr>
    <a:masterClrMapping/>
  </p:clrMapOvr>
  <p:transition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96672" y="0"/>
            <a:ext cx="8533271" cy="1557017"/>
          </a:xfrm>
          <a:prstGeom prst="rect">
            <a:avLst/>
          </a:prstGeom>
        </p:spPr>
        <p:txBody>
          <a:bodyPr lIns="97897" tIns="48948" rIns="97897" bIns="48948"/>
          <a:lstStyle>
            <a:lvl1pPr>
              <a:defRPr>
                <a:gradFill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414249" y="1570796"/>
            <a:ext cx="8896849" cy="1646242"/>
          </a:xfrm>
          <a:prstGeom prst="rect">
            <a:avLst/>
          </a:prstGeom>
        </p:spPr>
        <p:txBody>
          <a:bodyPr lIns="97897" tIns="48948" rIns="97897" bIns="48948"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" y="6768898"/>
            <a:ext cx="9726614" cy="671722"/>
          </a:xfrm>
          <a:prstGeom prst="rect">
            <a:avLst/>
          </a:prstGeom>
          <a:solidFill>
            <a:srgbClr val="FFFF99"/>
          </a:solidFill>
        </p:spPr>
        <p:txBody>
          <a:bodyPr wrap="square" lIns="163145" tIns="81581" rIns="163145" bIns="81581" anchor="b" anchorCtr="0">
            <a:noAutofit/>
          </a:bodyPr>
          <a:lstStyle>
            <a:lvl1pPr algn="r">
              <a:buFont typeface="Arial" pitchFamily="34" charset="0"/>
              <a:buNone/>
              <a:defRPr spc="-54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096306"/>
      </p:ext>
    </p:extLst>
  </p:cSld>
  <p:clrMapOvr>
    <a:masterClrMapping/>
  </p:clrMapOvr>
  <p:transition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496" y="2311464"/>
            <a:ext cx="8267621" cy="1594909"/>
          </a:xfrm>
          <a:prstGeom prst="rect">
            <a:avLst/>
          </a:prstGeom>
        </p:spPr>
        <p:txBody>
          <a:bodyPr lIns="97897" tIns="48948" rIns="97897" bIns="489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992" y="4216347"/>
            <a:ext cx="6808629" cy="1901490"/>
          </a:xfrm>
          <a:prstGeom prst="rect">
            <a:avLst/>
          </a:prstGeom>
        </p:spPr>
        <p:txBody>
          <a:bodyPr lIns="97897" tIns="48948" rIns="97897" bIns="4894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6336" y="6896346"/>
            <a:ext cx="2269543" cy="396144"/>
          </a:xfrm>
          <a:prstGeom prst="rect">
            <a:avLst/>
          </a:prstGeom>
        </p:spPr>
        <p:txBody>
          <a:bodyPr lIns="97897" tIns="48948" rIns="97897" bIns="48948"/>
          <a:lstStyle/>
          <a:p>
            <a:pPr defTabSz="978977" fontAlgn="auto">
              <a:spcBef>
                <a:spcPts val="0"/>
              </a:spcBef>
              <a:spcAft>
                <a:spcPts val="0"/>
              </a:spcAft>
            </a:pPr>
            <a:fld id="{1DCB976C-EB27-4B8C-AF11-EF3C9F22EC47}" type="datetimeFigureOut">
              <a:rPr lang="en-US" smtClean="0">
                <a:solidFill>
                  <a:srgbClr val="595959"/>
                </a:solidFill>
                <a:latin typeface="Segoe"/>
              </a:rPr>
              <a:pPr defTabSz="978977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>
              <a:solidFill>
                <a:srgbClr val="595959"/>
              </a:solidFill>
              <a:latin typeface="Sego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23260" y="6896346"/>
            <a:ext cx="3080094" cy="396144"/>
          </a:xfrm>
          <a:prstGeom prst="rect">
            <a:avLst/>
          </a:prstGeom>
        </p:spPr>
        <p:txBody>
          <a:bodyPr lIns="97897" tIns="48948" rIns="97897" bIns="48948"/>
          <a:lstStyle/>
          <a:p>
            <a:pPr defTabSz="97897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95959"/>
              </a:solidFill>
              <a:latin typeface="Sego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0739" y="6896346"/>
            <a:ext cx="2269543" cy="396144"/>
          </a:xfrm>
          <a:prstGeom prst="rect">
            <a:avLst/>
          </a:prstGeom>
        </p:spPr>
        <p:txBody>
          <a:bodyPr lIns="97897" tIns="48948" rIns="97897" bIns="48948"/>
          <a:lstStyle/>
          <a:p>
            <a:pPr defTabSz="978977" fontAlgn="auto">
              <a:spcBef>
                <a:spcPts val="0"/>
              </a:spcBef>
              <a:spcAft>
                <a:spcPts val="0"/>
              </a:spcAft>
            </a:pPr>
            <a:fld id="{088171EF-CFA4-46A5-8E83-7ED54B6A04E7}" type="slidenum">
              <a:rPr lang="en-US" smtClean="0">
                <a:solidFill>
                  <a:srgbClr val="595959"/>
                </a:solidFill>
                <a:latin typeface="Segoe"/>
              </a:rPr>
              <a:pPr defTabSz="9789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95959"/>
              </a:solidFill>
              <a:latin typeface="Segoe"/>
            </a:endParaRPr>
          </a:p>
        </p:txBody>
      </p:sp>
    </p:spTree>
    <p:extLst>
      <p:ext uri="{BB962C8B-B14F-4D97-AF65-F5344CB8AC3E}">
        <p14:creationId xmlns:p14="http://schemas.microsoft.com/office/powerpoint/2010/main" val="234879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653" tIns="48823" rIns="97653" bIns="48823" rtlCol="0">
            <a:spAutoFit/>
          </a:bodyPr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54451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804" tIns="48900" rIns="97804" bIns="48900" rtlCol="0">
            <a:spAutoFit/>
          </a:bodyPr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93415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034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4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034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804" tIns="48900" rIns="97804" bIns="48900" rtlCol="0">
            <a:spAutoFit/>
          </a:bodyPr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38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034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9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034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7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6786" indent="-366786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4657" indent="-305632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2553" indent="-244508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11583" indent="-244508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3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16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16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6774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014" indent="0">
              <a:buNone/>
              <a:defRPr sz="2100" b="1"/>
            </a:lvl2pPr>
            <a:lvl3pPr marL="978034" indent="0">
              <a:buNone/>
              <a:defRPr sz="1900" b="1"/>
            </a:lvl3pPr>
            <a:lvl4pPr marL="1467060" indent="0">
              <a:buNone/>
              <a:defRPr sz="1700" b="1"/>
            </a:lvl4pPr>
            <a:lvl5pPr marL="1956079" indent="0">
              <a:buNone/>
              <a:defRPr sz="1700" b="1"/>
            </a:lvl5pPr>
            <a:lvl6pPr marL="2445105" indent="0">
              <a:buNone/>
              <a:defRPr sz="1700" b="1"/>
            </a:lvl6pPr>
            <a:lvl7pPr marL="2934124" indent="0">
              <a:buNone/>
              <a:defRPr sz="1700" b="1"/>
            </a:lvl7pPr>
            <a:lvl8pPr marL="3423174" indent="0">
              <a:buNone/>
              <a:defRPr sz="1700" b="1"/>
            </a:lvl8pPr>
            <a:lvl9pPr marL="391215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014" indent="0">
              <a:buNone/>
              <a:defRPr sz="2100" b="1"/>
            </a:lvl2pPr>
            <a:lvl3pPr marL="978034" indent="0">
              <a:buNone/>
              <a:defRPr sz="1900" b="1"/>
            </a:lvl3pPr>
            <a:lvl4pPr marL="1467060" indent="0">
              <a:buNone/>
              <a:defRPr sz="1700" b="1"/>
            </a:lvl4pPr>
            <a:lvl5pPr marL="1956079" indent="0">
              <a:buNone/>
              <a:defRPr sz="1700" b="1"/>
            </a:lvl5pPr>
            <a:lvl6pPr marL="2445105" indent="0">
              <a:buNone/>
              <a:defRPr sz="1700" b="1"/>
            </a:lvl6pPr>
            <a:lvl7pPr marL="2934124" indent="0">
              <a:buNone/>
              <a:defRPr sz="1700" b="1"/>
            </a:lvl7pPr>
            <a:lvl8pPr marL="3423174" indent="0">
              <a:buNone/>
              <a:defRPr sz="1700" b="1"/>
            </a:lvl8pPr>
            <a:lvl9pPr marL="391215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1431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7723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81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03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21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03" y="1557090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9014" indent="0">
              <a:buNone/>
              <a:defRPr sz="1300"/>
            </a:lvl2pPr>
            <a:lvl3pPr marL="978034" indent="0">
              <a:buNone/>
              <a:defRPr sz="1100"/>
            </a:lvl3pPr>
            <a:lvl4pPr marL="1467060" indent="0">
              <a:buNone/>
              <a:defRPr sz="1000"/>
            </a:lvl4pPr>
            <a:lvl5pPr marL="1956079" indent="0">
              <a:buNone/>
              <a:defRPr sz="1000"/>
            </a:lvl5pPr>
            <a:lvl6pPr marL="2445105" indent="0">
              <a:buNone/>
              <a:defRPr sz="1000"/>
            </a:lvl6pPr>
            <a:lvl7pPr marL="2934124" indent="0">
              <a:buNone/>
              <a:defRPr sz="1000"/>
            </a:lvl7pPr>
            <a:lvl8pPr marL="3423174" indent="0">
              <a:buNone/>
              <a:defRPr sz="1000"/>
            </a:lvl8pPr>
            <a:lvl9pPr marL="39121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9014" indent="0">
              <a:buNone/>
              <a:defRPr sz="3000"/>
            </a:lvl2pPr>
            <a:lvl3pPr marL="978034" indent="0">
              <a:buNone/>
              <a:defRPr sz="2600"/>
            </a:lvl3pPr>
            <a:lvl4pPr marL="1467060" indent="0">
              <a:buNone/>
              <a:defRPr sz="2100"/>
            </a:lvl4pPr>
            <a:lvl5pPr marL="1956079" indent="0">
              <a:buNone/>
              <a:defRPr sz="2100"/>
            </a:lvl5pPr>
            <a:lvl6pPr marL="2445105" indent="0">
              <a:buNone/>
              <a:defRPr sz="2100"/>
            </a:lvl6pPr>
            <a:lvl7pPr marL="2934124" indent="0">
              <a:buNone/>
              <a:defRPr sz="2100"/>
            </a:lvl7pPr>
            <a:lvl8pPr marL="3423174" indent="0">
              <a:buNone/>
              <a:defRPr sz="2100"/>
            </a:lvl8pPr>
            <a:lvl9pPr marL="3912157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9014" indent="0">
              <a:buNone/>
              <a:defRPr sz="1300"/>
            </a:lvl2pPr>
            <a:lvl3pPr marL="978034" indent="0">
              <a:buNone/>
              <a:defRPr sz="1100"/>
            </a:lvl3pPr>
            <a:lvl4pPr marL="1467060" indent="0">
              <a:buNone/>
              <a:defRPr sz="1000"/>
            </a:lvl4pPr>
            <a:lvl5pPr marL="1956079" indent="0">
              <a:buNone/>
              <a:defRPr sz="1000"/>
            </a:lvl5pPr>
            <a:lvl6pPr marL="2445105" indent="0">
              <a:buNone/>
              <a:defRPr sz="1000"/>
            </a:lvl6pPr>
            <a:lvl7pPr marL="2934124" indent="0">
              <a:buNone/>
              <a:defRPr sz="1000"/>
            </a:lvl7pPr>
            <a:lvl8pPr marL="3423174" indent="0">
              <a:buNone/>
              <a:defRPr sz="1000"/>
            </a:lvl8pPr>
            <a:lvl9pPr marL="39121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1859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0102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7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804" tIns="48900" rIns="97804" bIns="48900" rtlCol="0">
            <a:spAutoFit/>
          </a:bodyPr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6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804" tIns="48900" rIns="97804" bIns="48900" rtlCol="0">
            <a:spAutoFit/>
          </a:bodyPr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73727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04" tIns="48900" rIns="97804" bIns="48900" rtlCol="0" anchor="ctr"/>
          <a:lstStyle/>
          <a:p>
            <a:pPr algn="ctr" defTabSz="978128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4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496" y="2311464"/>
            <a:ext cx="8267621" cy="15949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992" y="4216347"/>
            <a:ext cx="6808629" cy="19014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E96E-BFBB-46B1-A082-9F002D46E0B8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10/15/2012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7421-13D8-41D7-8BBD-B87506B09C4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8136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E96E-BFBB-46B1-A082-9F002D46E0B8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10/15/2012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7421-13D8-41D7-8BBD-B87506B09C4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86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653" tIns="48823" rIns="97653" bIns="48823" rtlCol="0">
            <a:spAutoFit/>
          </a:bodyPr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7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35" y="4781290"/>
            <a:ext cx="8267621" cy="1477788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35" y="3153656"/>
            <a:ext cx="8267621" cy="162763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94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89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8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79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74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6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6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15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E96E-BFBB-46B1-A082-9F002D46E0B8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10/15/2012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7421-13D8-41D7-8BBD-B87506B09C4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1603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194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61" y="1736194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E96E-BFBB-46B1-A082-9F002D46E0B8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10/15/2012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7421-13D8-41D7-8BBD-B87506B09C4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6045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488" indent="0">
              <a:buNone/>
              <a:defRPr sz="2100" b="1"/>
            </a:lvl2pPr>
            <a:lvl3pPr marL="978977" indent="0">
              <a:buNone/>
              <a:defRPr sz="1900" b="1"/>
            </a:lvl3pPr>
            <a:lvl4pPr marL="1468473" indent="0">
              <a:buNone/>
              <a:defRPr sz="1700" b="1"/>
            </a:lvl4pPr>
            <a:lvl5pPr marL="1957963" indent="0">
              <a:buNone/>
              <a:defRPr sz="1700" b="1"/>
            </a:lvl5pPr>
            <a:lvl6pPr marL="2447461" indent="0">
              <a:buNone/>
              <a:defRPr sz="1700" b="1"/>
            </a:lvl6pPr>
            <a:lvl7pPr marL="2936947" indent="0">
              <a:buNone/>
              <a:defRPr sz="1700" b="1"/>
            </a:lvl7pPr>
            <a:lvl8pPr marL="3426458" indent="0">
              <a:buNone/>
              <a:defRPr sz="1700" b="1"/>
            </a:lvl8pPr>
            <a:lvl9pPr marL="391592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488" indent="0">
              <a:buNone/>
              <a:defRPr sz="2100" b="1"/>
            </a:lvl2pPr>
            <a:lvl3pPr marL="978977" indent="0">
              <a:buNone/>
              <a:defRPr sz="1900" b="1"/>
            </a:lvl3pPr>
            <a:lvl4pPr marL="1468473" indent="0">
              <a:buNone/>
              <a:defRPr sz="1700" b="1"/>
            </a:lvl4pPr>
            <a:lvl5pPr marL="1957963" indent="0">
              <a:buNone/>
              <a:defRPr sz="1700" b="1"/>
            </a:lvl5pPr>
            <a:lvl6pPr marL="2447461" indent="0">
              <a:buNone/>
              <a:defRPr sz="1700" b="1"/>
            </a:lvl6pPr>
            <a:lvl7pPr marL="2936947" indent="0">
              <a:buNone/>
              <a:defRPr sz="1700" b="1"/>
            </a:lvl7pPr>
            <a:lvl8pPr marL="3426458" indent="0">
              <a:buNone/>
              <a:defRPr sz="1700" b="1"/>
            </a:lvl8pPr>
            <a:lvl9pPr marL="391592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E96E-BFBB-46B1-A082-9F002D46E0B8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10/15/2012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7421-13D8-41D7-8BBD-B87506B09C4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544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E96E-BFBB-46B1-A082-9F002D46E0B8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10/15/2012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7421-13D8-41D7-8BBD-B87506B09C4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2386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E96E-BFBB-46B1-A082-9F002D46E0B8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10/15/2012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7421-13D8-41D7-8BBD-B87506B09C4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638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1" y="296246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298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381" y="1557068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9488" indent="0">
              <a:buNone/>
              <a:defRPr sz="1300"/>
            </a:lvl2pPr>
            <a:lvl3pPr marL="978977" indent="0">
              <a:buNone/>
              <a:defRPr sz="1100"/>
            </a:lvl3pPr>
            <a:lvl4pPr marL="1468473" indent="0">
              <a:buNone/>
              <a:defRPr sz="1000"/>
            </a:lvl4pPr>
            <a:lvl5pPr marL="1957963" indent="0">
              <a:buNone/>
              <a:defRPr sz="1000"/>
            </a:lvl5pPr>
            <a:lvl6pPr marL="2447461" indent="0">
              <a:buNone/>
              <a:defRPr sz="1000"/>
            </a:lvl6pPr>
            <a:lvl7pPr marL="2936947" indent="0">
              <a:buNone/>
              <a:defRPr sz="1000"/>
            </a:lvl7pPr>
            <a:lvl8pPr marL="3426458" indent="0">
              <a:buNone/>
              <a:defRPr sz="1000"/>
            </a:lvl8pPr>
            <a:lvl9pPr marL="391592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E96E-BFBB-46B1-A082-9F002D46E0B8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10/15/2012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7421-13D8-41D7-8BBD-B87506B09C4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0231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9488" indent="0">
              <a:buNone/>
              <a:defRPr sz="3000"/>
            </a:lvl2pPr>
            <a:lvl3pPr marL="978977" indent="0">
              <a:buNone/>
              <a:defRPr sz="2600"/>
            </a:lvl3pPr>
            <a:lvl4pPr marL="1468473" indent="0">
              <a:buNone/>
              <a:defRPr sz="2100"/>
            </a:lvl4pPr>
            <a:lvl5pPr marL="1957963" indent="0">
              <a:buNone/>
              <a:defRPr sz="2100"/>
            </a:lvl5pPr>
            <a:lvl6pPr marL="2447461" indent="0">
              <a:buNone/>
              <a:defRPr sz="2100"/>
            </a:lvl6pPr>
            <a:lvl7pPr marL="2936947" indent="0">
              <a:buNone/>
              <a:defRPr sz="2100"/>
            </a:lvl7pPr>
            <a:lvl8pPr marL="3426458" indent="0">
              <a:buNone/>
              <a:defRPr sz="2100"/>
            </a:lvl8pPr>
            <a:lvl9pPr marL="391592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9488" indent="0">
              <a:buNone/>
              <a:defRPr sz="1300"/>
            </a:lvl2pPr>
            <a:lvl3pPr marL="978977" indent="0">
              <a:buNone/>
              <a:defRPr sz="1100"/>
            </a:lvl3pPr>
            <a:lvl4pPr marL="1468473" indent="0">
              <a:buNone/>
              <a:defRPr sz="1000"/>
            </a:lvl4pPr>
            <a:lvl5pPr marL="1957963" indent="0">
              <a:buNone/>
              <a:defRPr sz="1000"/>
            </a:lvl5pPr>
            <a:lvl6pPr marL="2447461" indent="0">
              <a:buNone/>
              <a:defRPr sz="1000"/>
            </a:lvl6pPr>
            <a:lvl7pPr marL="2936947" indent="0">
              <a:buNone/>
              <a:defRPr sz="1000"/>
            </a:lvl7pPr>
            <a:lvl8pPr marL="3426458" indent="0">
              <a:buNone/>
              <a:defRPr sz="1000"/>
            </a:lvl8pPr>
            <a:lvl9pPr marL="391592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E96E-BFBB-46B1-A082-9F002D46E0B8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10/15/2012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7421-13D8-41D7-8BBD-B87506B09C4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1254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E96E-BFBB-46B1-A082-9F002D46E0B8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10/15/2012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7421-13D8-41D7-8BBD-B87506B09C4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1092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0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0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E96E-BFBB-46B1-A082-9F002D46E0B8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10/15/2012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7421-13D8-41D7-8BBD-B87506B09C4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7207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846" tIns="48922" rIns="97846" bIns="48922" rtlCol="0">
            <a:spAutoFit/>
          </a:bodyPr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54694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700" b="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457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457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846" tIns="48922" rIns="97846" bIns="48922" rtlCol="0">
            <a:spAutoFit/>
          </a:bodyPr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9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457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4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457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7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1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6942" indent="-366942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5001" indent="-305765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3081" indent="-244614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12320" indent="-244614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05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05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0869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227" indent="0">
              <a:buNone/>
              <a:defRPr sz="2100" b="1"/>
            </a:lvl2pPr>
            <a:lvl3pPr marL="978457" indent="0">
              <a:buNone/>
              <a:defRPr sz="1900" b="1"/>
            </a:lvl3pPr>
            <a:lvl4pPr marL="1467693" indent="0">
              <a:buNone/>
              <a:defRPr sz="1700" b="1"/>
            </a:lvl4pPr>
            <a:lvl5pPr marL="1956922" indent="0">
              <a:buNone/>
              <a:defRPr sz="1700" b="1"/>
            </a:lvl5pPr>
            <a:lvl6pPr marL="2446158" indent="0">
              <a:buNone/>
              <a:defRPr sz="1700" b="1"/>
            </a:lvl6pPr>
            <a:lvl7pPr marL="2935390" indent="0">
              <a:buNone/>
              <a:defRPr sz="1700" b="1"/>
            </a:lvl7pPr>
            <a:lvl8pPr marL="3424646" indent="0">
              <a:buNone/>
              <a:defRPr sz="1700" b="1"/>
            </a:lvl8pPr>
            <a:lvl9pPr marL="391384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227" indent="0">
              <a:buNone/>
              <a:defRPr sz="2100" b="1"/>
            </a:lvl2pPr>
            <a:lvl3pPr marL="978457" indent="0">
              <a:buNone/>
              <a:defRPr sz="1900" b="1"/>
            </a:lvl3pPr>
            <a:lvl4pPr marL="1467693" indent="0">
              <a:buNone/>
              <a:defRPr sz="1700" b="1"/>
            </a:lvl4pPr>
            <a:lvl5pPr marL="1956922" indent="0">
              <a:buNone/>
              <a:defRPr sz="1700" b="1"/>
            </a:lvl5pPr>
            <a:lvl6pPr marL="2446158" indent="0">
              <a:buNone/>
              <a:defRPr sz="1700" b="1"/>
            </a:lvl6pPr>
            <a:lvl7pPr marL="2935390" indent="0">
              <a:buNone/>
              <a:defRPr sz="1700" b="1"/>
            </a:lvl7pPr>
            <a:lvl8pPr marL="3424646" indent="0">
              <a:buNone/>
              <a:defRPr sz="1700" b="1"/>
            </a:lvl8pPr>
            <a:lvl9pPr marL="391384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8918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1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8144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93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10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393" y="1557079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9227" indent="0">
              <a:buNone/>
              <a:defRPr sz="1300"/>
            </a:lvl2pPr>
            <a:lvl3pPr marL="978457" indent="0">
              <a:buNone/>
              <a:defRPr sz="1100"/>
            </a:lvl3pPr>
            <a:lvl4pPr marL="1467693" indent="0">
              <a:buNone/>
              <a:defRPr sz="1000"/>
            </a:lvl4pPr>
            <a:lvl5pPr marL="1956922" indent="0">
              <a:buNone/>
              <a:defRPr sz="1000"/>
            </a:lvl5pPr>
            <a:lvl6pPr marL="2446158" indent="0">
              <a:buNone/>
              <a:defRPr sz="1000"/>
            </a:lvl6pPr>
            <a:lvl7pPr marL="2935390" indent="0">
              <a:buNone/>
              <a:defRPr sz="1000"/>
            </a:lvl7pPr>
            <a:lvl8pPr marL="3424646" indent="0">
              <a:buNone/>
              <a:defRPr sz="1000"/>
            </a:lvl8pPr>
            <a:lvl9pPr marL="391384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89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3400">
                <a:latin typeface="Segoe UI Light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3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9227" indent="0">
              <a:buNone/>
              <a:defRPr sz="3000"/>
            </a:lvl2pPr>
            <a:lvl3pPr marL="978457" indent="0">
              <a:buNone/>
              <a:defRPr sz="2600"/>
            </a:lvl3pPr>
            <a:lvl4pPr marL="1467693" indent="0">
              <a:buNone/>
              <a:defRPr sz="2100"/>
            </a:lvl4pPr>
            <a:lvl5pPr marL="1956922" indent="0">
              <a:buNone/>
              <a:defRPr sz="2100"/>
            </a:lvl5pPr>
            <a:lvl6pPr marL="2446158" indent="0">
              <a:buNone/>
              <a:defRPr sz="2100"/>
            </a:lvl6pPr>
            <a:lvl7pPr marL="2935390" indent="0">
              <a:buNone/>
              <a:defRPr sz="2100"/>
            </a:lvl7pPr>
            <a:lvl8pPr marL="3424646" indent="0">
              <a:buNone/>
              <a:defRPr sz="2100"/>
            </a:lvl8pPr>
            <a:lvl9pPr marL="3913845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9227" indent="0">
              <a:buNone/>
              <a:defRPr sz="1300"/>
            </a:lvl2pPr>
            <a:lvl3pPr marL="978457" indent="0">
              <a:buNone/>
              <a:defRPr sz="1100"/>
            </a:lvl3pPr>
            <a:lvl4pPr marL="1467693" indent="0">
              <a:buNone/>
              <a:defRPr sz="1000"/>
            </a:lvl4pPr>
            <a:lvl5pPr marL="1956922" indent="0">
              <a:buNone/>
              <a:defRPr sz="1000"/>
            </a:lvl5pPr>
            <a:lvl6pPr marL="2446158" indent="0">
              <a:buNone/>
              <a:defRPr sz="1000"/>
            </a:lvl6pPr>
            <a:lvl7pPr marL="2935390" indent="0">
              <a:buNone/>
              <a:defRPr sz="1000"/>
            </a:lvl7pPr>
            <a:lvl8pPr marL="3424646" indent="0">
              <a:buNone/>
              <a:defRPr sz="1000"/>
            </a:lvl8pPr>
            <a:lvl9pPr marL="391384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39879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9550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0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846" tIns="48922" rIns="97846" bIns="48922" rtlCol="0">
            <a:spAutoFit/>
          </a:bodyPr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1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7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846" tIns="48922" rIns="97846" bIns="48922" rtlCol="0">
            <a:spAutoFit/>
          </a:bodyPr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401950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46" tIns="48922" rIns="97846" bIns="48922" rtlCol="0" anchor="ctr"/>
          <a:lstStyle/>
          <a:p>
            <a:pPr algn="ctr" defTabSz="9785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6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897" tIns="48948" rIns="97897" bIns="48948" rtlCol="0">
            <a:spAutoFit/>
          </a:bodyPr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58849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965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6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4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965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6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897" tIns="48948" rIns="97897" bIns="48948" rtlCol="0">
            <a:spAutoFit/>
          </a:bodyPr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4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22" y="248021"/>
            <a:ext cx="8754667" cy="5787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22" y="1322777"/>
            <a:ext cx="8754667" cy="5208430"/>
          </a:xfrm>
        </p:spPr>
        <p:txBody>
          <a:bodyPr/>
          <a:lstStyle>
            <a:lvl1pPr marL="366231" indent="-366231">
              <a:buFontTx/>
              <a:buBlip>
                <a:blip r:embed="rId2"/>
              </a:buBlip>
              <a:defRPr/>
            </a:lvl1pPr>
            <a:lvl2pPr marL="793421" indent="-305150">
              <a:buFont typeface="Arial" pitchFamily="34" charset="0"/>
              <a:buChar char="•"/>
              <a:defRPr/>
            </a:lvl2pPr>
            <a:lvl3pPr marL="1220660" indent="-244127">
              <a:buFont typeface="Segoe" pitchFamily="34" charset="0"/>
              <a:buChar char="−"/>
              <a:defRPr/>
            </a:lvl3pPr>
            <a:lvl4pPr marL="1708932" indent="-244127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4CFD766A-13ED-440D-9DEF-0C89E2B1CED8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5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965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6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8965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6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7130" indent="-367130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5413" indent="-305925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3714" indent="-244742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13203" indent="-244742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0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192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192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8022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480" indent="0">
              <a:buNone/>
              <a:defRPr sz="2100" b="1"/>
            </a:lvl2pPr>
            <a:lvl3pPr marL="978965" indent="0">
              <a:buNone/>
              <a:defRPr sz="1900" b="1"/>
            </a:lvl3pPr>
            <a:lvl4pPr marL="1468453" indent="0">
              <a:buNone/>
              <a:defRPr sz="1700" b="1"/>
            </a:lvl4pPr>
            <a:lvl5pPr marL="1957936" indent="0">
              <a:buNone/>
              <a:defRPr sz="1700" b="1"/>
            </a:lvl5pPr>
            <a:lvl6pPr marL="2447424" indent="0">
              <a:buNone/>
              <a:defRPr sz="1700" b="1"/>
            </a:lvl6pPr>
            <a:lvl7pPr marL="2936909" indent="0">
              <a:buNone/>
              <a:defRPr sz="1700" b="1"/>
            </a:lvl7pPr>
            <a:lvl8pPr marL="3426414" indent="0">
              <a:buNone/>
              <a:defRPr sz="1700" b="1"/>
            </a:lvl8pPr>
            <a:lvl9pPr marL="391587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480" indent="0">
              <a:buNone/>
              <a:defRPr sz="2100" b="1"/>
            </a:lvl2pPr>
            <a:lvl3pPr marL="978965" indent="0">
              <a:buNone/>
              <a:defRPr sz="1900" b="1"/>
            </a:lvl3pPr>
            <a:lvl4pPr marL="1468453" indent="0">
              <a:buNone/>
              <a:defRPr sz="1700" b="1"/>
            </a:lvl4pPr>
            <a:lvl5pPr marL="1957936" indent="0">
              <a:buNone/>
              <a:defRPr sz="1700" b="1"/>
            </a:lvl5pPr>
            <a:lvl6pPr marL="2447424" indent="0">
              <a:buNone/>
              <a:defRPr sz="1700" b="1"/>
            </a:lvl6pPr>
            <a:lvl7pPr marL="2936909" indent="0">
              <a:buNone/>
              <a:defRPr sz="1700" b="1"/>
            </a:lvl7pPr>
            <a:lvl8pPr marL="3426414" indent="0">
              <a:buNone/>
              <a:defRPr sz="1700" b="1"/>
            </a:lvl8pPr>
            <a:lvl9pPr marL="391587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7113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7491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2953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0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297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380" y="1557066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9480" indent="0">
              <a:buNone/>
              <a:defRPr sz="1300"/>
            </a:lvl2pPr>
            <a:lvl3pPr marL="978965" indent="0">
              <a:buNone/>
              <a:defRPr sz="1100"/>
            </a:lvl3pPr>
            <a:lvl4pPr marL="1468453" indent="0">
              <a:buNone/>
              <a:defRPr sz="1000"/>
            </a:lvl4pPr>
            <a:lvl5pPr marL="1957936" indent="0">
              <a:buNone/>
              <a:defRPr sz="1000"/>
            </a:lvl5pPr>
            <a:lvl6pPr marL="2447424" indent="0">
              <a:buNone/>
              <a:defRPr sz="1000"/>
            </a:lvl6pPr>
            <a:lvl7pPr marL="2936909" indent="0">
              <a:buNone/>
              <a:defRPr sz="1000"/>
            </a:lvl7pPr>
            <a:lvl8pPr marL="3426414" indent="0">
              <a:buNone/>
              <a:defRPr sz="1000"/>
            </a:lvl8pPr>
            <a:lvl9pPr marL="39158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2327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9480" indent="0">
              <a:buNone/>
              <a:defRPr sz="3000"/>
            </a:lvl2pPr>
            <a:lvl3pPr marL="978965" indent="0">
              <a:buNone/>
              <a:defRPr sz="2600"/>
            </a:lvl3pPr>
            <a:lvl4pPr marL="1468453" indent="0">
              <a:buNone/>
              <a:defRPr sz="2100"/>
            </a:lvl4pPr>
            <a:lvl5pPr marL="1957936" indent="0">
              <a:buNone/>
              <a:defRPr sz="2100"/>
            </a:lvl5pPr>
            <a:lvl6pPr marL="2447424" indent="0">
              <a:buNone/>
              <a:defRPr sz="2100"/>
            </a:lvl6pPr>
            <a:lvl7pPr marL="2936909" indent="0">
              <a:buNone/>
              <a:defRPr sz="2100"/>
            </a:lvl7pPr>
            <a:lvl8pPr marL="3426414" indent="0">
              <a:buNone/>
              <a:defRPr sz="2100"/>
            </a:lvl8pPr>
            <a:lvl9pPr marL="3915871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9480" indent="0">
              <a:buNone/>
              <a:defRPr sz="1300"/>
            </a:lvl2pPr>
            <a:lvl3pPr marL="978965" indent="0">
              <a:buNone/>
              <a:defRPr sz="1100"/>
            </a:lvl3pPr>
            <a:lvl4pPr marL="1468453" indent="0">
              <a:buNone/>
              <a:defRPr sz="1000"/>
            </a:lvl4pPr>
            <a:lvl5pPr marL="1957936" indent="0">
              <a:buNone/>
              <a:defRPr sz="1000"/>
            </a:lvl5pPr>
            <a:lvl6pPr marL="2447424" indent="0">
              <a:buNone/>
              <a:defRPr sz="1000"/>
            </a:lvl6pPr>
            <a:lvl7pPr marL="2936909" indent="0">
              <a:buNone/>
              <a:defRPr sz="1000"/>
            </a:lvl7pPr>
            <a:lvl8pPr marL="3426414" indent="0">
              <a:buNone/>
              <a:defRPr sz="1000"/>
            </a:lvl8pPr>
            <a:lvl9pPr marL="39158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8565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31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55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55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9875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2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897" tIns="48948" rIns="97897" bIns="48948" rtlCol="0">
            <a:spAutoFit/>
          </a:bodyPr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5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2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897" tIns="48948" rIns="97897" bIns="48948" rtlCol="0">
            <a:spAutoFit/>
          </a:bodyPr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400227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897" tIns="48948" rIns="97897" bIns="48948" rtlCol="0" anchor="ctr"/>
          <a:lstStyle/>
          <a:p>
            <a:pPr algn="ctr" defTabSz="97906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8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8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948" tIns="48973" rIns="97948" bIns="48973" rtlCol="0">
            <a:spAutoFit/>
          </a:bodyPr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36983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9473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8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1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9473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8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948" tIns="48973" rIns="97948" bIns="48973" rtlCol="0">
            <a:spAutoFit/>
          </a:bodyPr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9473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8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1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9473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9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8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1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255" indent="0">
              <a:buNone/>
              <a:defRPr sz="2100" b="1"/>
            </a:lvl2pPr>
            <a:lvl3pPr marL="976514" indent="0">
              <a:buNone/>
              <a:defRPr sz="1900" b="1"/>
            </a:lvl3pPr>
            <a:lvl4pPr marL="1464785" indent="0">
              <a:buNone/>
              <a:defRPr sz="1700" b="1"/>
            </a:lvl4pPr>
            <a:lvl5pPr marL="1953042" indent="0">
              <a:buNone/>
              <a:defRPr sz="1700" b="1"/>
            </a:lvl5pPr>
            <a:lvl6pPr marL="2441314" indent="0">
              <a:buNone/>
              <a:defRPr sz="1700" b="1"/>
            </a:lvl6pPr>
            <a:lvl7pPr marL="2929573" indent="0">
              <a:buNone/>
              <a:defRPr sz="1700" b="1"/>
            </a:lvl7pPr>
            <a:lvl8pPr marL="3417872" indent="0">
              <a:buNone/>
              <a:defRPr sz="1700" b="1"/>
            </a:lvl8pPr>
            <a:lvl9pPr marL="390608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255" indent="0">
              <a:buNone/>
              <a:defRPr sz="2100" b="1"/>
            </a:lvl2pPr>
            <a:lvl3pPr marL="976514" indent="0">
              <a:buNone/>
              <a:defRPr sz="1900" b="1"/>
            </a:lvl3pPr>
            <a:lvl4pPr marL="1464785" indent="0">
              <a:buNone/>
              <a:defRPr sz="1700" b="1"/>
            </a:lvl4pPr>
            <a:lvl5pPr marL="1953042" indent="0">
              <a:buNone/>
              <a:defRPr sz="1700" b="1"/>
            </a:lvl5pPr>
            <a:lvl6pPr marL="2441314" indent="0">
              <a:buNone/>
              <a:defRPr sz="1700" b="1"/>
            </a:lvl6pPr>
            <a:lvl7pPr marL="2929573" indent="0">
              <a:buNone/>
              <a:defRPr sz="1700" b="1"/>
            </a:lvl7pPr>
            <a:lvl8pPr marL="3417872" indent="0">
              <a:buNone/>
              <a:defRPr sz="1700" b="1"/>
            </a:lvl8pPr>
            <a:lvl9pPr marL="390608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24015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7314" indent="-367314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5824" indent="-306084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4347" indent="-244869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14087" indent="-244869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5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179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179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237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735" indent="0">
              <a:buNone/>
              <a:defRPr sz="2100" b="1"/>
            </a:lvl2pPr>
            <a:lvl3pPr marL="979473" indent="0">
              <a:buNone/>
              <a:defRPr sz="1900" b="1"/>
            </a:lvl3pPr>
            <a:lvl4pPr marL="1469212" indent="0">
              <a:buNone/>
              <a:defRPr sz="1700" b="1"/>
            </a:lvl4pPr>
            <a:lvl5pPr marL="1958950" indent="0">
              <a:buNone/>
              <a:defRPr sz="1700" b="1"/>
            </a:lvl5pPr>
            <a:lvl6pPr marL="2448690" indent="0">
              <a:buNone/>
              <a:defRPr sz="1700" b="1"/>
            </a:lvl6pPr>
            <a:lvl7pPr marL="2938428" indent="0">
              <a:buNone/>
              <a:defRPr sz="1700" b="1"/>
            </a:lvl7pPr>
            <a:lvl8pPr marL="3428181" indent="0">
              <a:buNone/>
              <a:defRPr sz="1700" b="1"/>
            </a:lvl8pPr>
            <a:lvl9pPr marL="391789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735" indent="0">
              <a:buNone/>
              <a:defRPr sz="2100" b="1"/>
            </a:lvl2pPr>
            <a:lvl3pPr marL="979473" indent="0">
              <a:buNone/>
              <a:defRPr sz="1900" b="1"/>
            </a:lvl3pPr>
            <a:lvl4pPr marL="1469212" indent="0">
              <a:buNone/>
              <a:defRPr sz="1700" b="1"/>
            </a:lvl4pPr>
            <a:lvl5pPr marL="1958950" indent="0">
              <a:buNone/>
              <a:defRPr sz="1700" b="1"/>
            </a:lvl5pPr>
            <a:lvl6pPr marL="2448690" indent="0">
              <a:buNone/>
              <a:defRPr sz="1700" b="1"/>
            </a:lvl6pPr>
            <a:lvl7pPr marL="2938428" indent="0">
              <a:buNone/>
              <a:defRPr sz="1700" b="1"/>
            </a:lvl7pPr>
            <a:lvl8pPr marL="3428181" indent="0">
              <a:buNone/>
              <a:defRPr sz="1700" b="1"/>
            </a:lvl8pPr>
            <a:lvl9pPr marL="391789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836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81874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3067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67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284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367" y="1557053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9735" indent="0">
              <a:buNone/>
              <a:defRPr sz="1300"/>
            </a:lvl2pPr>
            <a:lvl3pPr marL="979473" indent="0">
              <a:buNone/>
              <a:defRPr sz="1100"/>
            </a:lvl3pPr>
            <a:lvl4pPr marL="1469212" indent="0">
              <a:buNone/>
              <a:defRPr sz="1000"/>
            </a:lvl4pPr>
            <a:lvl5pPr marL="1958950" indent="0">
              <a:buNone/>
              <a:defRPr sz="1000"/>
            </a:lvl5pPr>
            <a:lvl6pPr marL="2448690" indent="0">
              <a:buNone/>
              <a:defRPr sz="1000"/>
            </a:lvl6pPr>
            <a:lvl7pPr marL="2938428" indent="0">
              <a:buNone/>
              <a:defRPr sz="1000"/>
            </a:lvl7pPr>
            <a:lvl8pPr marL="3428181" indent="0">
              <a:buNone/>
              <a:defRPr sz="1000"/>
            </a:lvl8pPr>
            <a:lvl9pPr marL="39178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2745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9735" indent="0">
              <a:buNone/>
              <a:defRPr sz="3000"/>
            </a:lvl2pPr>
            <a:lvl3pPr marL="979473" indent="0">
              <a:buNone/>
              <a:defRPr sz="2600"/>
            </a:lvl3pPr>
            <a:lvl4pPr marL="1469212" indent="0">
              <a:buNone/>
              <a:defRPr sz="2100"/>
            </a:lvl4pPr>
            <a:lvl5pPr marL="1958950" indent="0">
              <a:buNone/>
              <a:defRPr sz="2100"/>
            </a:lvl5pPr>
            <a:lvl6pPr marL="2448690" indent="0">
              <a:buNone/>
              <a:defRPr sz="2100"/>
            </a:lvl6pPr>
            <a:lvl7pPr marL="2938428" indent="0">
              <a:buNone/>
              <a:defRPr sz="2100"/>
            </a:lvl7pPr>
            <a:lvl8pPr marL="3428181" indent="0">
              <a:buNone/>
              <a:defRPr sz="2100"/>
            </a:lvl8pPr>
            <a:lvl9pPr marL="391789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9735" indent="0">
              <a:buNone/>
              <a:defRPr sz="1300"/>
            </a:lvl2pPr>
            <a:lvl3pPr marL="979473" indent="0">
              <a:buNone/>
              <a:defRPr sz="1100"/>
            </a:lvl3pPr>
            <a:lvl4pPr marL="1469212" indent="0">
              <a:buNone/>
              <a:defRPr sz="1000"/>
            </a:lvl4pPr>
            <a:lvl5pPr marL="1958950" indent="0">
              <a:buNone/>
              <a:defRPr sz="1000"/>
            </a:lvl5pPr>
            <a:lvl6pPr marL="2448690" indent="0">
              <a:buNone/>
              <a:defRPr sz="1000"/>
            </a:lvl6pPr>
            <a:lvl7pPr marL="2938428" indent="0">
              <a:buNone/>
              <a:defRPr sz="1000"/>
            </a:lvl7pPr>
            <a:lvl8pPr marL="3428181" indent="0">
              <a:buNone/>
              <a:defRPr sz="1000"/>
            </a:lvl8pPr>
            <a:lvl9pPr marL="39178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5478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4773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948" tIns="48973" rIns="97948" bIns="48973" rtlCol="0">
            <a:spAutoFit/>
          </a:bodyPr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0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56"/>
            <a:ext cx="4295921" cy="49104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61" y="1736256"/>
            <a:ext cx="4295921" cy="49104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0F8CB-E589-4FC7-B36B-EB7E93B78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69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4CFD766A-13ED-440D-9DEF-0C89E2B1CED8}" type="slidenum">
              <a:rPr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3721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4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948" tIns="48973" rIns="97948" bIns="48973" rtlCol="0">
            <a:spAutoFit/>
          </a:bodyPr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6575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8" tIns="48973" rIns="97948" bIns="48973" rtlCol="0" anchor="ctr"/>
          <a:lstStyle/>
          <a:p>
            <a:pPr algn="ctr" defTabSz="979569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9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57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42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60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42" y="1557129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255" indent="0">
              <a:buNone/>
              <a:defRPr sz="1300"/>
            </a:lvl2pPr>
            <a:lvl3pPr marL="976514" indent="0">
              <a:buNone/>
              <a:defRPr sz="1100"/>
            </a:lvl3pPr>
            <a:lvl4pPr marL="1464785" indent="0">
              <a:buNone/>
              <a:defRPr sz="1000"/>
            </a:lvl4pPr>
            <a:lvl5pPr marL="1953042" indent="0">
              <a:buNone/>
              <a:defRPr sz="1000"/>
            </a:lvl5pPr>
            <a:lvl6pPr marL="2441314" indent="0">
              <a:buNone/>
              <a:defRPr sz="1000"/>
            </a:lvl6pPr>
            <a:lvl7pPr marL="2929573" indent="0">
              <a:buNone/>
              <a:defRPr sz="1000"/>
            </a:lvl7pPr>
            <a:lvl8pPr marL="3417872" indent="0">
              <a:buNone/>
              <a:defRPr sz="1000"/>
            </a:lvl8pPr>
            <a:lvl9pPr marL="39060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81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255" indent="0">
              <a:buNone/>
              <a:defRPr sz="3000"/>
            </a:lvl2pPr>
            <a:lvl3pPr marL="976514" indent="0">
              <a:buNone/>
              <a:defRPr sz="2600"/>
            </a:lvl3pPr>
            <a:lvl4pPr marL="1464785" indent="0">
              <a:buNone/>
              <a:defRPr sz="2100"/>
            </a:lvl4pPr>
            <a:lvl5pPr marL="1953042" indent="0">
              <a:buNone/>
              <a:defRPr sz="2100"/>
            </a:lvl5pPr>
            <a:lvl6pPr marL="2441314" indent="0">
              <a:buNone/>
              <a:defRPr sz="2100"/>
            </a:lvl6pPr>
            <a:lvl7pPr marL="2929573" indent="0">
              <a:buNone/>
              <a:defRPr sz="2100"/>
            </a:lvl7pPr>
            <a:lvl8pPr marL="3417872" indent="0">
              <a:buNone/>
              <a:defRPr sz="2100"/>
            </a:lvl8pPr>
            <a:lvl9pPr marL="390608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255" indent="0">
              <a:buNone/>
              <a:defRPr sz="1300"/>
            </a:lvl2pPr>
            <a:lvl3pPr marL="976514" indent="0">
              <a:buNone/>
              <a:defRPr sz="1100"/>
            </a:lvl3pPr>
            <a:lvl4pPr marL="1464785" indent="0">
              <a:buNone/>
              <a:defRPr sz="1000"/>
            </a:lvl4pPr>
            <a:lvl5pPr marL="1953042" indent="0">
              <a:buNone/>
              <a:defRPr sz="1000"/>
            </a:lvl5pPr>
            <a:lvl6pPr marL="2441314" indent="0">
              <a:buNone/>
              <a:defRPr sz="1000"/>
            </a:lvl6pPr>
            <a:lvl7pPr marL="2929573" indent="0">
              <a:buNone/>
              <a:defRPr sz="1000"/>
            </a:lvl7pPr>
            <a:lvl8pPr marL="3417872" indent="0">
              <a:buNone/>
              <a:defRPr sz="1000"/>
            </a:lvl8pPr>
            <a:lvl9pPr marL="39060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11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6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5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53" tIns="48823" rIns="97653" bIns="48823" rtlCol="0">
            <a:spAutoFit/>
          </a:bodyPr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3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0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53" tIns="48823" rIns="97653" bIns="48823" rtlCol="0">
            <a:spAutoFit/>
          </a:bodyPr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Segoe UI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14359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766A-13ED-440D-9DEF-0C89E2B1CED8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3" tIns="48823" rIns="97653" bIns="48823" rtlCol="0" anchor="ctr"/>
          <a:lstStyle/>
          <a:p>
            <a:pPr algn="ctr" defTabSz="976610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2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639"/>
            <a:ext cx="4297610" cy="6941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303" indent="0">
              <a:buNone/>
              <a:defRPr sz="2100" b="1"/>
            </a:lvl2pPr>
            <a:lvl3pPr marL="976610" indent="0">
              <a:buNone/>
              <a:defRPr sz="1900" b="1"/>
            </a:lvl3pPr>
            <a:lvl4pPr marL="1464932" indent="0">
              <a:buNone/>
              <a:defRPr sz="1700" b="1"/>
            </a:lvl4pPr>
            <a:lvl5pPr marL="1953237" indent="0">
              <a:buNone/>
              <a:defRPr sz="1700" b="1"/>
            </a:lvl5pPr>
            <a:lvl6pPr marL="2441563" indent="0">
              <a:buNone/>
              <a:defRPr sz="1700" b="1"/>
            </a:lvl6pPr>
            <a:lvl7pPr marL="2929862" indent="0">
              <a:buNone/>
              <a:defRPr sz="1700" b="1"/>
            </a:lvl7pPr>
            <a:lvl8pPr marL="3418210" indent="0">
              <a:buNone/>
              <a:defRPr sz="1700" b="1"/>
            </a:lvl8pPr>
            <a:lvl9pPr marL="39064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639"/>
            <a:ext cx="4299298" cy="6941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303" indent="0">
              <a:buNone/>
              <a:defRPr sz="2100" b="1"/>
            </a:lvl2pPr>
            <a:lvl3pPr marL="976610" indent="0">
              <a:buNone/>
              <a:defRPr sz="1900" b="1"/>
            </a:lvl3pPr>
            <a:lvl4pPr marL="1464932" indent="0">
              <a:buNone/>
              <a:defRPr sz="1700" b="1"/>
            </a:lvl4pPr>
            <a:lvl5pPr marL="1953237" indent="0">
              <a:buNone/>
              <a:defRPr sz="1700" b="1"/>
            </a:lvl5pPr>
            <a:lvl6pPr marL="2441563" indent="0">
              <a:buNone/>
              <a:defRPr sz="1700" b="1"/>
            </a:lvl6pPr>
            <a:lvl7pPr marL="2929862" indent="0">
              <a:buNone/>
              <a:defRPr sz="1700" b="1"/>
            </a:lvl7pPr>
            <a:lvl8pPr marL="3418210" indent="0">
              <a:buNone/>
              <a:defRPr sz="1700" b="1"/>
            </a:lvl8pPr>
            <a:lvl9pPr marL="39064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</a:t>
            </a:r>
            <a:fld id="{8C028334-8880-41BB-9E43-38DAF1B2A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16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657" tIns="48825" rIns="97657" bIns="48825" rtlCol="0">
            <a:spAutoFit/>
          </a:bodyPr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 smtClean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  <a:endParaRPr lang="en-US" sz="2100" b="1" i="1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2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556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1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556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657" tIns="48825" rIns="97657" bIns="48825" rtlCol="0">
            <a:spAutoFit/>
          </a:bodyPr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 smtClean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  <a:endParaRPr lang="en-US" sz="2100" b="1" i="1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1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556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3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556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1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6247" indent="-366247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3456" indent="-305164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0712" indent="-244138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09006" indent="-244138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4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54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54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5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276" indent="0">
              <a:buNone/>
              <a:defRPr sz="2100" b="1"/>
            </a:lvl2pPr>
            <a:lvl3pPr marL="976556" indent="0">
              <a:buNone/>
              <a:defRPr sz="1900" b="1"/>
            </a:lvl3pPr>
            <a:lvl4pPr marL="1464848" indent="0">
              <a:buNone/>
              <a:defRPr sz="1700" b="1"/>
            </a:lvl4pPr>
            <a:lvl5pPr marL="1953126" indent="0">
              <a:buNone/>
              <a:defRPr sz="1700" b="1"/>
            </a:lvl5pPr>
            <a:lvl6pPr marL="2441419" indent="0">
              <a:buNone/>
              <a:defRPr sz="1700" b="1"/>
            </a:lvl6pPr>
            <a:lvl7pPr marL="2929700" indent="0">
              <a:buNone/>
              <a:defRPr sz="1700" b="1"/>
            </a:lvl7pPr>
            <a:lvl8pPr marL="3418019" indent="0">
              <a:buNone/>
              <a:defRPr sz="1700" b="1"/>
            </a:lvl8pPr>
            <a:lvl9pPr marL="390625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276" indent="0">
              <a:buNone/>
              <a:defRPr sz="2100" b="1"/>
            </a:lvl2pPr>
            <a:lvl3pPr marL="976556" indent="0">
              <a:buNone/>
              <a:defRPr sz="1900" b="1"/>
            </a:lvl3pPr>
            <a:lvl4pPr marL="1464848" indent="0">
              <a:buNone/>
              <a:defRPr sz="1700" b="1"/>
            </a:lvl4pPr>
            <a:lvl5pPr marL="1953126" indent="0">
              <a:buNone/>
              <a:defRPr sz="1700" b="1"/>
            </a:lvl5pPr>
            <a:lvl6pPr marL="2441419" indent="0">
              <a:buNone/>
              <a:defRPr sz="1700" b="1"/>
            </a:lvl6pPr>
            <a:lvl7pPr marL="2929700" indent="0">
              <a:buNone/>
              <a:defRPr sz="1700" b="1"/>
            </a:lvl7pPr>
            <a:lvl8pPr marL="3418019" indent="0">
              <a:buNone/>
              <a:defRPr sz="1700" b="1"/>
            </a:lvl8pPr>
            <a:lvl9pPr marL="390625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60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241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</a:t>
            </a:r>
            <a:fld id="{90E5E45C-7E7E-423B-AB30-D18F34F78C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1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41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59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41" y="1557128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276" indent="0">
              <a:buNone/>
              <a:defRPr sz="1300"/>
            </a:lvl2pPr>
            <a:lvl3pPr marL="976556" indent="0">
              <a:buNone/>
              <a:defRPr sz="1100"/>
            </a:lvl3pPr>
            <a:lvl4pPr marL="1464848" indent="0">
              <a:buNone/>
              <a:defRPr sz="1000"/>
            </a:lvl4pPr>
            <a:lvl5pPr marL="1953126" indent="0">
              <a:buNone/>
              <a:defRPr sz="1000"/>
            </a:lvl5pPr>
            <a:lvl6pPr marL="2441419" indent="0">
              <a:buNone/>
              <a:defRPr sz="1000"/>
            </a:lvl6pPr>
            <a:lvl7pPr marL="2929700" indent="0">
              <a:buNone/>
              <a:defRPr sz="1000"/>
            </a:lvl7pPr>
            <a:lvl8pPr marL="3418019" indent="0">
              <a:buNone/>
              <a:defRPr sz="1000"/>
            </a:lvl8pPr>
            <a:lvl9pPr marL="39062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04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276" indent="0">
              <a:buNone/>
              <a:defRPr sz="3000"/>
            </a:lvl2pPr>
            <a:lvl3pPr marL="976556" indent="0">
              <a:buNone/>
              <a:defRPr sz="2600"/>
            </a:lvl3pPr>
            <a:lvl4pPr marL="1464848" indent="0">
              <a:buNone/>
              <a:defRPr sz="2100"/>
            </a:lvl4pPr>
            <a:lvl5pPr marL="1953126" indent="0">
              <a:buNone/>
              <a:defRPr sz="2100"/>
            </a:lvl5pPr>
            <a:lvl6pPr marL="2441419" indent="0">
              <a:buNone/>
              <a:defRPr sz="2100"/>
            </a:lvl6pPr>
            <a:lvl7pPr marL="2929700" indent="0">
              <a:buNone/>
              <a:defRPr sz="2100"/>
            </a:lvl7pPr>
            <a:lvl8pPr marL="3418019" indent="0">
              <a:buNone/>
              <a:defRPr sz="2100"/>
            </a:lvl8pPr>
            <a:lvl9pPr marL="3906257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276" indent="0">
              <a:buNone/>
              <a:defRPr sz="1300"/>
            </a:lvl2pPr>
            <a:lvl3pPr marL="976556" indent="0">
              <a:buNone/>
              <a:defRPr sz="1100"/>
            </a:lvl3pPr>
            <a:lvl4pPr marL="1464848" indent="0">
              <a:buNone/>
              <a:defRPr sz="1000"/>
            </a:lvl4pPr>
            <a:lvl5pPr marL="1953126" indent="0">
              <a:buNone/>
              <a:defRPr sz="1000"/>
            </a:lvl5pPr>
            <a:lvl6pPr marL="2441419" indent="0">
              <a:buNone/>
              <a:defRPr sz="1000"/>
            </a:lvl6pPr>
            <a:lvl7pPr marL="2929700" indent="0">
              <a:buNone/>
              <a:defRPr sz="1000"/>
            </a:lvl7pPr>
            <a:lvl8pPr marL="3418019" indent="0">
              <a:buNone/>
              <a:defRPr sz="1000"/>
            </a:lvl8pPr>
            <a:lvl9pPr marL="39062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00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29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0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57" tIns="48825" rIns="97657" bIns="48825" rtlCol="0">
            <a:spAutoFit/>
          </a:bodyPr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 smtClean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  <a:endParaRPr lang="en-US" sz="2100" b="1" i="1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3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3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57" tIns="48825" rIns="97657" bIns="48825" rtlCol="0">
            <a:spAutoFit/>
          </a:bodyPr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 smtClean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  <a:endParaRPr lang="en-US" sz="2100" b="1" i="1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1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7" tIns="48825" rIns="97657" bIns="48825" rtlCol="0" anchor="ctr"/>
          <a:lstStyle/>
          <a:p>
            <a:pPr algn="ctr" defTabSz="976652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0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666" tIns="48830" rIns="97666" bIns="48830" rtlCol="0">
            <a:spAutoFit/>
          </a:bodyPr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94727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640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3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</a:t>
            </a:r>
            <a:fld id="{2399A993-A373-42B2-A552-F1A2053ACC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43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640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666" tIns="48830" rIns="97666" bIns="48830" rtlCol="0">
            <a:spAutoFit/>
          </a:bodyPr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0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640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640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8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2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6278" indent="-366278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3524" indent="-305192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0817" indent="-244159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09153" indent="-244159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9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52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52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155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318" indent="0">
              <a:buNone/>
              <a:defRPr sz="2100" b="1"/>
            </a:lvl2pPr>
            <a:lvl3pPr marL="976640" indent="0">
              <a:buNone/>
              <a:defRPr sz="1900" b="1"/>
            </a:lvl3pPr>
            <a:lvl4pPr marL="1464974" indent="0">
              <a:buNone/>
              <a:defRPr sz="1700" b="1"/>
            </a:lvl4pPr>
            <a:lvl5pPr marL="1953295" indent="0">
              <a:buNone/>
              <a:defRPr sz="1700" b="1"/>
            </a:lvl5pPr>
            <a:lvl6pPr marL="2441630" indent="0">
              <a:buNone/>
              <a:defRPr sz="1700" b="1"/>
            </a:lvl6pPr>
            <a:lvl7pPr marL="2929953" indent="0">
              <a:buNone/>
              <a:defRPr sz="1700" b="1"/>
            </a:lvl7pPr>
            <a:lvl8pPr marL="3418313" indent="0">
              <a:buNone/>
              <a:defRPr sz="1700" b="1"/>
            </a:lvl8pPr>
            <a:lvl9pPr marL="39065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318" indent="0">
              <a:buNone/>
              <a:defRPr sz="2100" b="1"/>
            </a:lvl2pPr>
            <a:lvl3pPr marL="976640" indent="0">
              <a:buNone/>
              <a:defRPr sz="1900" b="1"/>
            </a:lvl3pPr>
            <a:lvl4pPr marL="1464974" indent="0">
              <a:buNone/>
              <a:defRPr sz="1700" b="1"/>
            </a:lvl4pPr>
            <a:lvl5pPr marL="1953295" indent="0">
              <a:buNone/>
              <a:defRPr sz="1700" b="1"/>
            </a:lvl5pPr>
            <a:lvl6pPr marL="2441630" indent="0">
              <a:buNone/>
              <a:defRPr sz="1700" b="1"/>
            </a:lvl6pPr>
            <a:lvl7pPr marL="2929953" indent="0">
              <a:buNone/>
              <a:defRPr sz="1700" b="1"/>
            </a:lvl7pPr>
            <a:lvl8pPr marL="3418313" indent="0">
              <a:buNone/>
              <a:defRPr sz="1700" b="1"/>
            </a:lvl8pPr>
            <a:lvl9pPr marL="39065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524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02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476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38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57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38" y="1557126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318" indent="0">
              <a:buNone/>
              <a:defRPr sz="1300"/>
            </a:lvl2pPr>
            <a:lvl3pPr marL="976640" indent="0">
              <a:buNone/>
              <a:defRPr sz="1100"/>
            </a:lvl3pPr>
            <a:lvl4pPr marL="1464974" indent="0">
              <a:buNone/>
              <a:defRPr sz="1000"/>
            </a:lvl4pPr>
            <a:lvl5pPr marL="1953295" indent="0">
              <a:buNone/>
              <a:defRPr sz="1000"/>
            </a:lvl5pPr>
            <a:lvl6pPr marL="2441630" indent="0">
              <a:buNone/>
              <a:defRPr sz="1000"/>
            </a:lvl6pPr>
            <a:lvl7pPr marL="2929953" indent="0">
              <a:buNone/>
              <a:defRPr sz="1000"/>
            </a:lvl7pPr>
            <a:lvl8pPr marL="3418313" indent="0">
              <a:buNone/>
              <a:defRPr sz="1000"/>
            </a:lvl8pPr>
            <a:lvl9pPr marL="390659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17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318" indent="0">
              <a:buNone/>
              <a:defRPr sz="3000"/>
            </a:lvl2pPr>
            <a:lvl3pPr marL="976640" indent="0">
              <a:buNone/>
              <a:defRPr sz="2600"/>
            </a:lvl3pPr>
            <a:lvl4pPr marL="1464974" indent="0">
              <a:buNone/>
              <a:defRPr sz="2100"/>
            </a:lvl4pPr>
            <a:lvl5pPr marL="1953295" indent="0">
              <a:buNone/>
              <a:defRPr sz="2100"/>
            </a:lvl5pPr>
            <a:lvl6pPr marL="2441630" indent="0">
              <a:buNone/>
              <a:defRPr sz="2100"/>
            </a:lvl6pPr>
            <a:lvl7pPr marL="2929953" indent="0">
              <a:buNone/>
              <a:defRPr sz="2100"/>
            </a:lvl7pPr>
            <a:lvl8pPr marL="3418313" indent="0">
              <a:buNone/>
              <a:defRPr sz="2100"/>
            </a:lvl8pPr>
            <a:lvl9pPr marL="3906594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318" indent="0">
              <a:buNone/>
              <a:defRPr sz="1300"/>
            </a:lvl2pPr>
            <a:lvl3pPr marL="976640" indent="0">
              <a:buNone/>
              <a:defRPr sz="1100"/>
            </a:lvl3pPr>
            <a:lvl4pPr marL="1464974" indent="0">
              <a:buNone/>
              <a:defRPr sz="1000"/>
            </a:lvl4pPr>
            <a:lvl5pPr marL="1953295" indent="0">
              <a:buNone/>
              <a:defRPr sz="1000"/>
            </a:lvl5pPr>
            <a:lvl6pPr marL="2441630" indent="0">
              <a:buNone/>
              <a:defRPr sz="1000"/>
            </a:lvl6pPr>
            <a:lvl7pPr marL="2929953" indent="0">
              <a:buNone/>
              <a:defRPr sz="1000"/>
            </a:lvl7pPr>
            <a:lvl8pPr marL="3418313" indent="0">
              <a:buNone/>
              <a:defRPr sz="1000"/>
            </a:lvl8pPr>
            <a:lvl9pPr marL="390659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8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43" y="296248"/>
            <a:ext cx="3199989" cy="12607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61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43" y="1557131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303" indent="0">
              <a:buNone/>
              <a:defRPr sz="1300"/>
            </a:lvl2pPr>
            <a:lvl3pPr marL="976610" indent="0">
              <a:buNone/>
              <a:defRPr sz="1100"/>
            </a:lvl3pPr>
            <a:lvl4pPr marL="1464932" indent="0">
              <a:buNone/>
              <a:defRPr sz="1000"/>
            </a:lvl4pPr>
            <a:lvl5pPr marL="1953237" indent="0">
              <a:buNone/>
              <a:defRPr sz="1000"/>
            </a:lvl5pPr>
            <a:lvl6pPr marL="2441563" indent="0">
              <a:buNone/>
              <a:defRPr sz="1000"/>
            </a:lvl6pPr>
            <a:lvl7pPr marL="2929862" indent="0">
              <a:buNone/>
              <a:defRPr sz="1000"/>
            </a:lvl7pPr>
            <a:lvl8pPr marL="3418210" indent="0">
              <a:buNone/>
              <a:defRPr sz="1000"/>
            </a:lvl8pPr>
            <a:lvl9pPr marL="39064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</a:t>
            </a:r>
            <a:fld id="{8C028334-8880-41BB-9E43-38DAF1B2A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87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344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2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66" tIns="48830" rIns="97666" bIns="48830" rtlCol="0">
            <a:spAutoFit/>
          </a:bodyPr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5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91" y="4887003"/>
            <a:ext cx="2999039" cy="1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026381" y="3885653"/>
            <a:ext cx="5349637" cy="5456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FFFFFF">
                  <a:alpha val="75000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756" y="4877736"/>
            <a:ext cx="1306610" cy="1332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6332" y="3384768"/>
            <a:ext cx="8753952" cy="434101"/>
          </a:xfrm>
          <a:prstGeom prst="rect">
            <a:avLst/>
          </a:prstGeom>
          <a:noFill/>
        </p:spPr>
        <p:txBody>
          <a:bodyPr wrap="square" lIns="97666" tIns="48830" rIns="97666" bIns="48830" rtlCol="0">
            <a:spAutoFit/>
          </a:bodyPr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6799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14"/>
            <a:ext cx="9725810" cy="7439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99021"/>
            <a:ext cx="9726613" cy="314159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500917" y="2386946"/>
            <a:ext cx="2710506" cy="27646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5022">
                <a:srgbClr val="FFFFFF">
                  <a:alpha val="50000"/>
                </a:srgb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66" tIns="48830" rIns="97666" bIns="48830" rtlCol="0" anchor="ctr"/>
          <a:lstStyle/>
          <a:p>
            <a:pPr algn="ctr" defTabSz="976737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72" y="3127889"/>
            <a:ext cx="1306610" cy="1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3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>
              <a:defRPr sz="4300" b="0" spc="-107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7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6332" y="6278341"/>
            <a:ext cx="8753952" cy="434101"/>
          </a:xfrm>
          <a:prstGeom prst="rect">
            <a:avLst/>
          </a:prstGeom>
          <a:noFill/>
        </p:spPr>
        <p:txBody>
          <a:bodyPr wrap="square" lIns="97691" tIns="48842" rIns="97691" bIns="48842" rtlCol="0">
            <a:spAutoFit/>
          </a:bodyPr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14020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894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7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3079288"/>
            <a:ext cx="2350598" cy="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894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7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6329" y="6053697"/>
            <a:ext cx="8753952" cy="434101"/>
          </a:xfrm>
          <a:prstGeom prst="rect">
            <a:avLst/>
          </a:prstGeom>
          <a:noFill/>
        </p:spPr>
        <p:txBody>
          <a:bodyPr wrap="square" lIns="97691" tIns="48842" rIns="97691" bIns="48842" rtlCol="0">
            <a:spAutoFit/>
          </a:bodyPr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prstClr val="white"/>
                </a:solidFill>
                <a:latin typeface="Segoe UI Light" pitchFamily="34" charset="0"/>
                <a:cs typeface="Arial" pitchFamily="34" charset="0"/>
              </a:rPr>
              <a:t>Save money. Save energy. </a:t>
            </a:r>
            <a:r>
              <a:rPr lang="en-US" sz="2100" b="1" i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Save the environment.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5" y="3636971"/>
            <a:ext cx="1468721" cy="1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4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10" y="0"/>
            <a:ext cx="9725810" cy="7440613"/>
          </a:xfrm>
          <a:prstGeom prst="rect">
            <a:avLst/>
          </a:prstGeom>
          <a:gradFill flip="none" rotWithShape="1">
            <a:gsLst>
              <a:gs pos="0">
                <a:srgbClr val="ABD9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" y="3472286"/>
            <a:ext cx="9725810" cy="396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894" rtl="0" eaLnBrk="1" latinLnBrk="0" hangingPunct="1">
              <a:spcBef>
                <a:spcPct val="0"/>
              </a:spcBef>
              <a:buNone/>
              <a:defRPr lang="en-US" sz="43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7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8" y="3306939"/>
            <a:ext cx="962933" cy="9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0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29"/>
            <a:ext cx="5835968" cy="61488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303" indent="0">
              <a:buNone/>
              <a:defRPr sz="3000"/>
            </a:lvl2pPr>
            <a:lvl3pPr marL="976610" indent="0">
              <a:buNone/>
              <a:defRPr sz="2600"/>
            </a:lvl3pPr>
            <a:lvl4pPr marL="1464932" indent="0">
              <a:buNone/>
              <a:defRPr sz="2100"/>
            </a:lvl4pPr>
            <a:lvl5pPr marL="1953237" indent="0">
              <a:buNone/>
              <a:defRPr sz="2100"/>
            </a:lvl5pPr>
            <a:lvl6pPr marL="2441563" indent="0">
              <a:buNone/>
              <a:defRPr sz="2100"/>
            </a:lvl6pPr>
            <a:lvl7pPr marL="2929862" indent="0">
              <a:buNone/>
              <a:defRPr sz="2100"/>
            </a:lvl7pPr>
            <a:lvl8pPr marL="3418210" indent="0">
              <a:buNone/>
              <a:defRPr sz="2100"/>
            </a:lvl8pPr>
            <a:lvl9pPr marL="390647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426"/>
            <a:ext cx="5835968" cy="873239"/>
          </a:xfrm>
        </p:spPr>
        <p:txBody>
          <a:bodyPr/>
          <a:lstStyle>
            <a:lvl1pPr marL="0" indent="0">
              <a:buNone/>
              <a:defRPr sz="1500"/>
            </a:lvl1pPr>
            <a:lvl2pPr marL="488303" indent="0">
              <a:buNone/>
              <a:defRPr sz="1300"/>
            </a:lvl2pPr>
            <a:lvl3pPr marL="976610" indent="0">
              <a:buNone/>
              <a:defRPr sz="1100"/>
            </a:lvl3pPr>
            <a:lvl4pPr marL="1464932" indent="0">
              <a:buNone/>
              <a:defRPr sz="1000"/>
            </a:lvl4pPr>
            <a:lvl5pPr marL="1953237" indent="0">
              <a:buNone/>
              <a:defRPr sz="1000"/>
            </a:lvl5pPr>
            <a:lvl6pPr marL="2441563" indent="0">
              <a:buNone/>
              <a:defRPr sz="1000"/>
            </a:lvl6pPr>
            <a:lvl7pPr marL="2929862" indent="0">
              <a:buNone/>
              <a:defRPr sz="1000"/>
            </a:lvl7pPr>
            <a:lvl8pPr marL="3418210" indent="0">
              <a:buNone/>
              <a:defRPr sz="1000"/>
            </a:lvl8pPr>
            <a:lvl9pPr marL="39064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</a:t>
            </a:r>
            <a:fld id="{8C028334-8880-41BB-9E43-38DAF1B2A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451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726613" cy="744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91" tIns="48842" rIns="97691" bIns="48842" rtlCol="0" anchor="ctr"/>
          <a:lstStyle/>
          <a:p>
            <a:pPr algn="ctr" defTabSz="976990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992" y="248022"/>
            <a:ext cx="7781290" cy="1736144"/>
          </a:xfrm>
        </p:spPr>
        <p:txBody>
          <a:bodyPr anchor="b"/>
          <a:lstStyle>
            <a:lvl1pPr algn="r" defTabSz="976894" rtl="0" eaLnBrk="1" latinLnBrk="0" hangingPunct="1">
              <a:spcBef>
                <a:spcPct val="0"/>
              </a:spcBef>
              <a:buNone/>
              <a:defRPr lang="en-US" sz="3400" b="0" kern="1200" spc="-107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74" y="1984168"/>
            <a:ext cx="5025417" cy="2314857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8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7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" y="3141593"/>
            <a:ext cx="9726612" cy="40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1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1" y="1240104"/>
            <a:ext cx="9078172" cy="5456448"/>
          </a:xfrm>
        </p:spPr>
        <p:txBody>
          <a:bodyPr/>
          <a:lstStyle>
            <a:lvl1pPr marL="366368" indent="-366368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93730" indent="-305270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221133" indent="-244223">
              <a:buFont typeface="Segoe" pitchFamily="34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709595" indent="-244223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5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39" y="1736245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370" y="1736245"/>
            <a:ext cx="4295921" cy="49104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510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665527"/>
            <a:ext cx="4297610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444" indent="0">
              <a:buNone/>
              <a:defRPr sz="2100" b="1"/>
            </a:lvl2pPr>
            <a:lvl3pPr marL="976894" indent="0">
              <a:buNone/>
              <a:defRPr sz="1900" b="1"/>
            </a:lvl3pPr>
            <a:lvl4pPr marL="1465353" indent="0">
              <a:buNone/>
              <a:defRPr sz="1700" b="1"/>
            </a:lvl4pPr>
            <a:lvl5pPr marL="1953801" indent="0">
              <a:buNone/>
              <a:defRPr sz="1700" b="1"/>
            </a:lvl5pPr>
            <a:lvl6pPr marL="2442261" indent="0">
              <a:buNone/>
              <a:defRPr sz="1700" b="1"/>
            </a:lvl6pPr>
            <a:lvl7pPr marL="2930710" indent="0">
              <a:buNone/>
              <a:defRPr sz="1700" b="1"/>
            </a:lvl7pPr>
            <a:lvl8pPr marL="3419197" indent="0">
              <a:buNone/>
              <a:defRPr sz="1700" b="1"/>
            </a:lvl8pPr>
            <a:lvl9pPr marL="390760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31" y="2359642"/>
            <a:ext cx="4297610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0988" y="1665527"/>
            <a:ext cx="4299298" cy="6941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444" indent="0">
              <a:buNone/>
              <a:defRPr sz="2100" b="1"/>
            </a:lvl2pPr>
            <a:lvl3pPr marL="976894" indent="0">
              <a:buNone/>
              <a:defRPr sz="1900" b="1"/>
            </a:lvl3pPr>
            <a:lvl4pPr marL="1465353" indent="0">
              <a:buNone/>
              <a:defRPr sz="1700" b="1"/>
            </a:lvl4pPr>
            <a:lvl5pPr marL="1953801" indent="0">
              <a:buNone/>
              <a:defRPr sz="1700" b="1"/>
            </a:lvl5pPr>
            <a:lvl6pPr marL="2442261" indent="0">
              <a:buNone/>
              <a:defRPr sz="1700" b="1"/>
            </a:lvl6pPr>
            <a:lvl7pPr marL="2930710" indent="0">
              <a:buNone/>
              <a:defRPr sz="1700" b="1"/>
            </a:lvl7pPr>
            <a:lvl8pPr marL="3419197" indent="0">
              <a:buNone/>
              <a:defRPr sz="1700" b="1"/>
            </a:lvl8pPr>
            <a:lvl9pPr marL="390760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988" y="2359642"/>
            <a:ext cx="4299298" cy="428696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260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250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540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32" y="296247"/>
            <a:ext cx="3199989" cy="12607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35" y="296350"/>
            <a:ext cx="5437447" cy="635035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32" y="1557119"/>
            <a:ext cx="3199989" cy="5089587"/>
          </a:xfrm>
        </p:spPr>
        <p:txBody>
          <a:bodyPr/>
          <a:lstStyle>
            <a:lvl1pPr marL="0" indent="0">
              <a:buNone/>
              <a:defRPr sz="1500"/>
            </a:lvl1pPr>
            <a:lvl2pPr marL="488444" indent="0">
              <a:buNone/>
              <a:defRPr sz="1300"/>
            </a:lvl2pPr>
            <a:lvl3pPr marL="976894" indent="0">
              <a:buNone/>
              <a:defRPr sz="1100"/>
            </a:lvl3pPr>
            <a:lvl4pPr marL="1465353" indent="0">
              <a:buNone/>
              <a:defRPr sz="1000"/>
            </a:lvl4pPr>
            <a:lvl5pPr marL="1953801" indent="0">
              <a:buNone/>
              <a:defRPr sz="1000"/>
            </a:lvl5pPr>
            <a:lvl6pPr marL="2442261" indent="0">
              <a:buNone/>
              <a:defRPr sz="1000"/>
            </a:lvl6pPr>
            <a:lvl7pPr marL="2930710" indent="0">
              <a:buNone/>
              <a:defRPr sz="1000"/>
            </a:lvl7pPr>
            <a:lvl8pPr marL="3419197" indent="0">
              <a:buNone/>
              <a:defRPr sz="1000"/>
            </a:lvl8pPr>
            <a:lvl9pPr marL="39076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331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84" y="5208431"/>
            <a:ext cx="5835968" cy="614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484" y="664832"/>
            <a:ext cx="5835968" cy="4464368"/>
          </a:xfrm>
        </p:spPr>
        <p:txBody>
          <a:bodyPr/>
          <a:lstStyle>
            <a:lvl1pPr marL="0" indent="0">
              <a:buNone/>
              <a:defRPr sz="3400"/>
            </a:lvl1pPr>
            <a:lvl2pPr marL="488444" indent="0">
              <a:buNone/>
              <a:defRPr sz="3000"/>
            </a:lvl2pPr>
            <a:lvl3pPr marL="976894" indent="0">
              <a:buNone/>
              <a:defRPr sz="2600"/>
            </a:lvl3pPr>
            <a:lvl4pPr marL="1465353" indent="0">
              <a:buNone/>
              <a:defRPr sz="2100"/>
            </a:lvl4pPr>
            <a:lvl5pPr marL="1953801" indent="0">
              <a:buNone/>
              <a:defRPr sz="2100"/>
            </a:lvl5pPr>
            <a:lvl6pPr marL="2442261" indent="0">
              <a:buNone/>
              <a:defRPr sz="2100"/>
            </a:lvl6pPr>
            <a:lvl7pPr marL="2930710" indent="0">
              <a:buNone/>
              <a:defRPr sz="2100"/>
            </a:lvl7pPr>
            <a:lvl8pPr marL="3419197" indent="0">
              <a:buNone/>
              <a:defRPr sz="2100"/>
            </a:lvl8pPr>
            <a:lvl9pPr marL="3907604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484" y="5823314"/>
            <a:ext cx="5835968" cy="873238"/>
          </a:xfrm>
        </p:spPr>
        <p:txBody>
          <a:bodyPr/>
          <a:lstStyle>
            <a:lvl1pPr marL="0" indent="0">
              <a:buNone/>
              <a:defRPr sz="1500"/>
            </a:lvl1pPr>
            <a:lvl2pPr marL="488444" indent="0">
              <a:buNone/>
              <a:defRPr sz="1300"/>
            </a:lvl2pPr>
            <a:lvl3pPr marL="976894" indent="0">
              <a:buNone/>
              <a:defRPr sz="1100"/>
            </a:lvl3pPr>
            <a:lvl4pPr marL="1465353" indent="0">
              <a:buNone/>
              <a:defRPr sz="1000"/>
            </a:lvl4pPr>
            <a:lvl5pPr marL="1953801" indent="0">
              <a:buNone/>
              <a:defRPr sz="1000"/>
            </a:lvl5pPr>
            <a:lvl6pPr marL="2442261" indent="0">
              <a:buNone/>
              <a:defRPr sz="1000"/>
            </a:lvl6pPr>
            <a:lvl7pPr marL="2930710" indent="0">
              <a:buNone/>
              <a:defRPr sz="1000"/>
            </a:lvl7pPr>
            <a:lvl8pPr marL="3419197" indent="0">
              <a:buNone/>
              <a:defRPr sz="1000"/>
            </a:lvl8pPr>
            <a:lvl9pPr marL="39076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287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147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1794" y="297971"/>
            <a:ext cx="2188488" cy="6348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330" y="297971"/>
            <a:ext cx="6403354" cy="6348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10/15/2012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6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0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67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Relationship Id="rId22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78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85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19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03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Relationship Id="rId22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1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4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21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Relationship Id="rId22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18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2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24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39.xml"/><Relationship Id="rId19" Type="http://schemas.openxmlformats.org/officeDocument/2006/relationships/theme" Target="../theme/theme14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Relationship Id="rId22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1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0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17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49.xml"/><Relationship Id="rId16" Type="http://schemas.openxmlformats.org/officeDocument/2006/relationships/slideLayout" Target="../slideLayouts/slideLayout26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62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57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61.xml"/><Relationship Id="rId22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1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68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17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8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slideLayout" Target="../slideLayouts/slideLayout280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75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slideLayout" Target="../slideLayouts/slideLayout279.xml"/><Relationship Id="rId22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18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8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17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85.xml"/><Relationship Id="rId16" Type="http://schemas.openxmlformats.org/officeDocument/2006/relationships/slideLayout" Target="../slideLayouts/slideLayout29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29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93.xml"/><Relationship Id="rId19" Type="http://schemas.openxmlformats.org/officeDocument/2006/relationships/theme" Target="../theme/theme17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97.xml"/><Relationship Id="rId22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6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5.xml"/><Relationship Id="rId10" Type="http://schemas.openxmlformats.org/officeDocument/2006/relationships/theme" Target="../theme/theme19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slideLayout" Target="../slideLayouts/slideLayout332.xml"/><Relationship Id="rId18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22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1.xml"/><Relationship Id="rId17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1.xml"/><Relationship Id="rId16" Type="http://schemas.openxmlformats.org/officeDocument/2006/relationships/slideLayout" Target="../slideLayouts/slideLayout3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5" Type="http://schemas.openxmlformats.org/officeDocument/2006/relationships/slideLayout" Target="../slideLayouts/slideLayout334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29.xml"/><Relationship Id="rId19" Type="http://schemas.openxmlformats.org/officeDocument/2006/relationships/theme" Target="../theme/theme20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slideLayout" Target="../slideLayouts/slideLayout333.xml"/><Relationship Id="rId22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51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58.xml"/><Relationship Id="rId19" Type="http://schemas.openxmlformats.org/officeDocument/2006/relationships/theme" Target="../theme/theme22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image" Target="../media/image3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slideLayout" Target="../slideLayouts/slideLayout379.xml"/><Relationship Id="rId18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69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373.xml"/><Relationship Id="rId12" Type="http://schemas.openxmlformats.org/officeDocument/2006/relationships/slideLayout" Target="../slideLayouts/slideLayout378.xml"/><Relationship Id="rId17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68.xml"/><Relationship Id="rId16" Type="http://schemas.openxmlformats.org/officeDocument/2006/relationships/slideLayout" Target="../slideLayouts/slideLayout38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5" Type="http://schemas.openxmlformats.org/officeDocument/2006/relationships/slideLayout" Target="../slideLayouts/slideLayout38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76.xml"/><Relationship Id="rId19" Type="http://schemas.openxmlformats.org/officeDocument/2006/relationships/theme" Target="../theme/theme23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80.xml"/><Relationship Id="rId22" Type="http://schemas.openxmlformats.org/officeDocument/2006/relationships/image" Target="../media/image3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13" Type="http://schemas.openxmlformats.org/officeDocument/2006/relationships/slideLayout" Target="../slideLayouts/slideLayout397.xml"/><Relationship Id="rId18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387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391.xml"/><Relationship Id="rId12" Type="http://schemas.openxmlformats.org/officeDocument/2006/relationships/slideLayout" Target="../slideLayouts/slideLayout396.xml"/><Relationship Id="rId17" Type="http://schemas.openxmlformats.org/officeDocument/2006/relationships/slideLayout" Target="../slideLayouts/slideLayout401.xml"/><Relationship Id="rId2" Type="http://schemas.openxmlformats.org/officeDocument/2006/relationships/slideLayout" Target="../slideLayouts/slideLayout386.xml"/><Relationship Id="rId16" Type="http://schemas.openxmlformats.org/officeDocument/2006/relationships/slideLayout" Target="../slideLayouts/slideLayout40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89.xml"/><Relationship Id="rId15" Type="http://schemas.openxmlformats.org/officeDocument/2006/relationships/slideLayout" Target="../slideLayouts/slideLayout39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94.xml"/><Relationship Id="rId19" Type="http://schemas.openxmlformats.org/officeDocument/2006/relationships/theme" Target="../theme/theme24.xml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Relationship Id="rId14" Type="http://schemas.openxmlformats.org/officeDocument/2006/relationships/slideLayout" Target="../slideLayouts/slideLayout398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7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9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13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31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2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49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331" y="248021"/>
            <a:ext cx="8753952" cy="578714"/>
          </a:xfrm>
          <a:prstGeom prst="rect">
            <a:avLst/>
          </a:prstGeom>
        </p:spPr>
        <p:txBody>
          <a:bodyPr vert="horz" lIns="97661" tIns="48827" rIns="97661" bIns="4882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322777"/>
            <a:ext cx="8753952" cy="5208430"/>
          </a:xfrm>
          <a:prstGeom prst="rect">
            <a:avLst/>
          </a:prstGeom>
        </p:spPr>
        <p:txBody>
          <a:bodyPr vert="horz" lIns="97661" tIns="48827" rIns="97661" bIns="488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8676" y="6944572"/>
            <a:ext cx="1215827" cy="248020"/>
          </a:xfrm>
          <a:prstGeom prst="rect">
            <a:avLst/>
          </a:prstGeom>
        </p:spPr>
        <p:txBody>
          <a:bodyPr vert="horz" lIns="97661" tIns="48827" rIns="97661" bIns="48827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189489-07A0-4A99-9FB7-9533F4C12C2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3307" y="7184719"/>
            <a:ext cx="4701196" cy="248020"/>
          </a:xfrm>
          <a:prstGeom prst="rect">
            <a:avLst/>
          </a:prstGeom>
        </p:spPr>
        <p:txBody>
          <a:bodyPr vert="horz" lIns="97661" tIns="48827" rIns="97661" bIns="48827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6064" y="6696556"/>
            <a:ext cx="648441" cy="165347"/>
          </a:xfrm>
          <a:prstGeom prst="rect">
            <a:avLst/>
          </a:prstGeom>
        </p:spPr>
        <p:txBody>
          <a:bodyPr vert="horz" lIns="97661" tIns="48827" rIns="97661" bIns="48827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</a:t>
            </a:r>
            <a:fld id="{8C028334-8880-41BB-9E43-38DAF1B2A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00" y="6696664"/>
            <a:ext cx="1173882" cy="5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9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51" r:id="rId12"/>
    <p:sldLayoutId id="2147483948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76610" rtl="0" eaLnBrk="1" latinLnBrk="0" hangingPunct="1">
        <a:spcBef>
          <a:spcPct val="0"/>
        </a:spcBef>
        <a:buNone/>
        <a:defRPr sz="3400" b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6264" indent="-366264" algn="l" defTabSz="976610" rtl="0" eaLnBrk="1" latinLnBrk="0" hangingPunct="1">
        <a:spcBef>
          <a:spcPct val="20000"/>
        </a:spcBef>
        <a:buFontTx/>
        <a:buBlip>
          <a:blip r:embed="rId17"/>
        </a:buBlip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93501" indent="-305179" algn="l" defTabSz="976610" rtl="0" eaLnBrk="1" latinLnBrk="0" hangingPunct="1">
        <a:spcBef>
          <a:spcPct val="20000"/>
        </a:spcBef>
        <a:buFontTx/>
        <a:buBlip>
          <a:blip r:embed="rId18"/>
        </a:buBlip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20780" indent="-244150" algn="l" defTabSz="97661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09094" indent="-244150" algn="l" defTabSz="976610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197394" indent="-244150" algn="l" defTabSz="976610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685700" indent="-244150" algn="l" defTabSz="976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4018" indent="-244150" algn="l" defTabSz="976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2325" indent="-244150" algn="l" defTabSz="976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0643" indent="-244150" algn="l" defTabSz="976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303" algn="l" defTabSz="976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610" algn="l" defTabSz="976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4932" algn="l" defTabSz="976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237" algn="l" defTabSz="976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1563" algn="l" defTabSz="976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862" algn="l" defTabSz="976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210" algn="l" defTabSz="976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6478" algn="l" defTabSz="976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332" y="248021"/>
            <a:ext cx="8753952" cy="578714"/>
          </a:xfrm>
          <a:prstGeom prst="rect">
            <a:avLst/>
          </a:prstGeom>
        </p:spPr>
        <p:txBody>
          <a:bodyPr vert="horz" lIns="97712" tIns="48853" rIns="97712" bIns="48853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2" y="1322777"/>
            <a:ext cx="8753952" cy="5208430"/>
          </a:xfrm>
          <a:prstGeom prst="rect">
            <a:avLst/>
          </a:prstGeom>
        </p:spPr>
        <p:txBody>
          <a:bodyPr vert="horz" lIns="97712" tIns="48853" rIns="97712" bIns="4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3537" y="7179847"/>
            <a:ext cx="704263" cy="196597"/>
          </a:xfrm>
          <a:prstGeom prst="rect">
            <a:avLst/>
          </a:prstGeom>
        </p:spPr>
        <p:txBody>
          <a:bodyPr vert="horz" lIns="97712" tIns="48853" rIns="97712" bIns="48853" rtlCol="0"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42" y="7179749"/>
            <a:ext cx="4701196" cy="188723"/>
          </a:xfrm>
          <a:prstGeom prst="rect">
            <a:avLst/>
          </a:prstGeom>
        </p:spPr>
        <p:txBody>
          <a:bodyPr vert="horz" lIns="97712" tIns="48853" rIns="97712" bIns="48853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776" y="7179847"/>
            <a:ext cx="435389" cy="196597"/>
          </a:xfrm>
          <a:prstGeom prst="rect">
            <a:avLst/>
          </a:prstGeom>
        </p:spPr>
        <p:txBody>
          <a:bodyPr vert="horz" lIns="97712" tIns="48853" rIns="97712" bIns="48853" rtlCol="0" anchor="ctr"/>
          <a:lstStyle>
            <a:lvl1pPr>
              <a:defRPr lang="en-US" sz="80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7200" fontAlgn="auto">
              <a:spcBef>
                <a:spcPts val="0"/>
              </a:spcBef>
              <a:spcAft>
                <a:spcPts val="0"/>
              </a:spcAft>
            </a:pPr>
            <a:fld id="{4CFD766A-13ED-440D-9DEF-0C89E2B1CED8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1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8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  <p:sldLayoutId id="214748419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77105" rtl="0" eaLnBrk="1" latinLnBrk="0" hangingPunct="1">
        <a:spcBef>
          <a:spcPct val="0"/>
        </a:spcBef>
        <a:buNone/>
        <a:defRPr sz="3000" b="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443" indent="-366443" algn="l" defTabSz="977105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3902" indent="-305339" algn="l" defTabSz="977105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1396" indent="-244275" algn="l" defTabSz="9771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09963" indent="-244275" algn="l" defTabSz="977105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8500" indent="-244275" algn="l" defTabSz="977105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7059" indent="-244275" algn="l" defTabSz="9771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5614" indent="-244275" algn="l" defTabSz="9771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4172" indent="-244275" algn="l" defTabSz="9771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2737" indent="-244275" algn="l" defTabSz="9771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7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550" algn="l" defTabSz="977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105" algn="l" defTabSz="977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669" algn="l" defTabSz="977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223" algn="l" defTabSz="977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787" algn="l" defTabSz="977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341" algn="l" defTabSz="977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934" algn="l" defTabSz="977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446" algn="l" defTabSz="977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758" tIns="48877" rIns="97758" bIns="48877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758" tIns="48877" rIns="97758" bIns="4887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758" tIns="48877" rIns="97758" bIns="48877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7665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7665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758" tIns="48877" rIns="97758" bIns="48877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766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758" tIns="48877" rIns="97758" bIns="48877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7665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76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  <p:sldLayoutId id="2147484209" r:id="rId17"/>
    <p:sldLayoutId id="2147484210" r:id="rId18"/>
  </p:sldLayoutIdLst>
  <p:timing>
    <p:tnLst>
      <p:par>
        <p:cTn id="1" dur="indefinite" restart="never" nodeType="tmRoot"/>
      </p:par>
    </p:tnLst>
  </p:timing>
  <p:txStyles>
    <p:titleStyle>
      <a:lvl1pPr algn="l" defTabSz="977568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617" indent="-366617" algn="l" defTabSz="977568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4280" indent="-305485" algn="l" defTabSz="977568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1975" indent="-244392" algn="l" defTabSz="97756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10773" indent="-244392" algn="l" defTabSz="977568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9544" indent="-244392" algn="l" defTabSz="977568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8334" indent="-244392" algn="l" defTabSz="97756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7119" indent="-244392" algn="l" defTabSz="97756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5911" indent="-244392" algn="l" defTabSz="97756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708" indent="-244392" algn="l" defTabSz="97756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75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83" algn="l" defTabSz="9775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568" algn="l" defTabSz="9775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364" algn="l" defTabSz="9775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5151" algn="l" defTabSz="9775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946" algn="l" defTabSz="9775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733" algn="l" defTabSz="9775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554" algn="l" defTabSz="9775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0302" algn="l" defTabSz="9775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332" y="248021"/>
            <a:ext cx="8753952" cy="578714"/>
          </a:xfrm>
          <a:prstGeom prst="rect">
            <a:avLst/>
          </a:prstGeom>
        </p:spPr>
        <p:txBody>
          <a:bodyPr vert="horz" lIns="97750" tIns="48872" rIns="97750" bIns="48872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2" y="1322777"/>
            <a:ext cx="8753952" cy="5208430"/>
          </a:xfrm>
          <a:prstGeom prst="rect">
            <a:avLst/>
          </a:prstGeom>
        </p:spPr>
        <p:txBody>
          <a:bodyPr vert="horz" lIns="97750" tIns="48872" rIns="97750" bIns="488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3537" y="7179837"/>
            <a:ext cx="704263" cy="196597"/>
          </a:xfrm>
          <a:prstGeom prst="rect">
            <a:avLst/>
          </a:prstGeom>
        </p:spPr>
        <p:txBody>
          <a:bodyPr vert="horz" lIns="97750" tIns="48872" rIns="97750" bIns="48872" rtlCol="0"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758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42" y="7179749"/>
            <a:ext cx="4701196" cy="188723"/>
          </a:xfrm>
          <a:prstGeom prst="rect">
            <a:avLst/>
          </a:prstGeom>
        </p:spPr>
        <p:txBody>
          <a:bodyPr vert="horz" lIns="97750" tIns="48872" rIns="97750" bIns="48872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758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776" y="7179837"/>
            <a:ext cx="435389" cy="196597"/>
          </a:xfrm>
          <a:prstGeom prst="rect">
            <a:avLst/>
          </a:prstGeom>
        </p:spPr>
        <p:txBody>
          <a:bodyPr vert="horz" lIns="97750" tIns="48872" rIns="97750" bIns="48872" rtlCol="0" anchor="ctr"/>
          <a:lstStyle>
            <a:lvl1pPr>
              <a:defRPr lang="en-US" sz="80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7580" fontAlgn="auto">
              <a:spcBef>
                <a:spcPts val="0"/>
              </a:spcBef>
              <a:spcAft>
                <a:spcPts val="0"/>
              </a:spcAft>
            </a:pPr>
            <a:fld id="{4CFD766A-13ED-440D-9DEF-0C89E2B1CED8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758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1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  <p:sldLayoutId id="2147484228" r:id="rId17"/>
    <p:sldLayoutId id="214748422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77484" rtl="0" eaLnBrk="1" latinLnBrk="0" hangingPunct="1">
        <a:spcBef>
          <a:spcPct val="0"/>
        </a:spcBef>
        <a:buNone/>
        <a:defRPr sz="3000" b="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586" indent="-366586" algn="l" defTabSz="977484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4211" indent="-305458" algn="l" defTabSz="977484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1869" indent="-244371" algn="l" defTabSz="9774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10626" indent="-244371" algn="l" defTabSz="977484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9354" indent="-244371" algn="l" defTabSz="977484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8102" indent="-244371" algn="l" defTabSz="97748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6845" indent="-244371" algn="l" defTabSz="97748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5595" indent="-244371" algn="l" defTabSz="97748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349" indent="-244371" algn="l" defTabSz="97748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7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41" algn="l" defTabSz="977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84" algn="l" defTabSz="977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238" algn="l" defTabSz="977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982" algn="l" defTabSz="977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735" algn="l" defTabSz="977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479" algn="l" defTabSz="977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259" algn="l" defTabSz="977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964" algn="l" defTabSz="977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707" tIns="48851" rIns="97707" bIns="48851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707" tIns="48851" rIns="97707" bIns="488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707" tIns="48851" rIns="97707" bIns="48851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7158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7158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707" tIns="48851" rIns="97707" bIns="48851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715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707" tIns="48851" rIns="97707" bIns="48851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7158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71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3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  <p:sldLayoutId id="2147484244" r:id="rId14"/>
    <p:sldLayoutId id="2147484245" r:id="rId15"/>
    <p:sldLayoutId id="2147484246" r:id="rId16"/>
    <p:sldLayoutId id="2147484247" r:id="rId17"/>
    <p:sldLayoutId id="2147484248" r:id="rId18"/>
  </p:sldLayoutIdLst>
  <p:timing>
    <p:tnLst>
      <p:par>
        <p:cTn id="1" dur="indefinite" restart="never" nodeType="tmRoot"/>
      </p:par>
    </p:tnLst>
  </p:timing>
  <p:txStyles>
    <p:titleStyle>
      <a:lvl1pPr algn="l" defTabSz="977063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428" indent="-366428" algn="l" defTabSz="977063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3868" indent="-305325" algn="l" defTabSz="977063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1343" indent="-244265" algn="l" defTabSz="9770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09890" indent="-244265" algn="l" defTabSz="977063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8405" indent="-244265" algn="l" defTabSz="977063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6943" indent="-244265" algn="l" defTabSz="97706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5477" indent="-244265" algn="l" defTabSz="97706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4014" indent="-244265" algn="l" defTabSz="97706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2558" indent="-244265" algn="l" defTabSz="97706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70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528" algn="l" defTabSz="9770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063" algn="l" defTabSz="9770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606" algn="l" defTabSz="9770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138" algn="l" defTabSz="9770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682" algn="l" defTabSz="9770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215" algn="l" defTabSz="9770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786" algn="l" defTabSz="9770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278" algn="l" defTabSz="9770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733" tIns="48864" rIns="97733" bIns="48864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733" tIns="48864" rIns="97733" bIns="4886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733" tIns="48864" rIns="97733" bIns="48864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7412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7412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733" tIns="48864" rIns="97733" bIns="48864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7412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733" tIns="48864" rIns="97733" bIns="48864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7412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741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2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  <p:sldLayoutId id="2147484267" r:id="rId18"/>
  </p:sldLayoutIdLst>
  <p:timing>
    <p:tnLst>
      <p:par>
        <p:cTn id="1" dur="indefinite" restart="never" nodeType="tmRoot"/>
      </p:par>
    </p:tnLst>
  </p:timing>
  <p:txStyles>
    <p:titleStyle>
      <a:lvl1pPr algn="l" defTabSz="977315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522" indent="-366522" algn="l" defTabSz="977315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4074" indent="-305404" algn="l" defTabSz="977315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1659" indent="-244329" algn="l" defTabSz="97731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10332" indent="-244329" algn="l" defTabSz="977315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8974" indent="-244329" algn="l" defTabSz="977315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7639" indent="-244329" algn="l" defTabSz="97731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6298" indent="-244329" algn="l" defTabSz="97731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4963" indent="-244329" algn="l" defTabSz="97731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3633" indent="-244329" algn="l" defTabSz="97731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7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55" algn="l" defTabSz="977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315" algn="l" defTabSz="977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984" algn="l" defTabSz="977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644" algn="l" defTabSz="977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314" algn="l" defTabSz="977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3" algn="l" defTabSz="977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670" algn="l" defTabSz="977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289" algn="l" defTabSz="977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762" tIns="48879" rIns="97762" bIns="48879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762" tIns="48879" rIns="97762" bIns="4887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762" tIns="48879" rIns="97762" bIns="48879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7707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7707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762" tIns="48879" rIns="97762" bIns="48879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770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762" tIns="48879" rIns="97762" bIns="48879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7707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770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6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  <p:sldLayoutId id="2147484282" r:id="rId14"/>
    <p:sldLayoutId id="2147484283" r:id="rId15"/>
    <p:sldLayoutId id="2147484284" r:id="rId16"/>
    <p:sldLayoutId id="2147484285" r:id="rId17"/>
    <p:sldLayoutId id="2147484286" r:id="rId18"/>
  </p:sldLayoutIdLst>
  <p:timing>
    <p:tnLst>
      <p:par>
        <p:cTn id="1" dur="indefinite" restart="never" nodeType="tmRoot"/>
      </p:par>
    </p:tnLst>
  </p:timing>
  <p:txStyles>
    <p:titleStyle>
      <a:lvl1pPr algn="l" defTabSz="977610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632" indent="-366632" algn="l" defTabSz="977610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4314" indent="-305498" algn="l" defTabSz="977610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2028" indent="-244403" algn="l" defTabSz="97761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10847" indent="-244403" algn="l" defTabSz="977610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9638" indent="-244403" algn="l" defTabSz="977610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8450" indent="-244403" algn="l" defTabSz="97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7256" indent="-244403" algn="l" defTabSz="97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6069" indent="-244403" algn="l" defTabSz="97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887" indent="-244403" algn="l" defTabSz="97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804" algn="l" defTabSz="97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610" algn="l" defTabSz="97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427" algn="l" defTabSz="97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5235" algn="l" defTabSz="97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4051" algn="l" defTabSz="97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859" algn="l" defTabSz="97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01" algn="l" defTabSz="97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0471" algn="l" defTabSz="97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813" tIns="48905" rIns="97813" bIns="48905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813" tIns="48905" rIns="97813" bIns="4890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813" tIns="48905" rIns="97813" bIns="48905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8213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8213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813" tIns="48905" rIns="97813" bIns="48905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821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813" tIns="48905" rIns="97813" bIns="48905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8213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821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2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  <p:sldLayoutId id="2147484300" r:id="rId13"/>
    <p:sldLayoutId id="2147484301" r:id="rId14"/>
    <p:sldLayoutId id="2147484302" r:id="rId15"/>
    <p:sldLayoutId id="2147484303" r:id="rId16"/>
    <p:sldLayoutId id="2147484304" r:id="rId17"/>
    <p:sldLayoutId id="2147484305" r:id="rId18"/>
  </p:sldLayoutIdLst>
  <p:timing>
    <p:tnLst>
      <p:par>
        <p:cTn id="1" dur="indefinite" restart="never" nodeType="tmRoot"/>
      </p:par>
    </p:tnLst>
  </p:timing>
  <p:txStyles>
    <p:titleStyle>
      <a:lvl1pPr algn="l" defTabSz="978118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818" indent="-366818" algn="l" defTabSz="978118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4726" indent="-305658" algn="l" defTabSz="978118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2659" indent="-244530" algn="l" defTabSz="9781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11731" indent="-244530" algn="l" defTabSz="978118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200777" indent="-244530" algn="l" defTabSz="978118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9841" indent="-244530" algn="l" defTabSz="9781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8902" indent="-244530" algn="l" defTabSz="9781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7968" indent="-244530" algn="l" defTabSz="9781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038" indent="-244530" algn="l" defTabSz="9781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1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057" algn="l" defTabSz="9781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118" algn="l" defTabSz="9781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7187" algn="l" defTabSz="9781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6247" algn="l" defTabSz="9781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5316" algn="l" defTabSz="9781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377" algn="l" defTabSz="9781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68" algn="l" defTabSz="9781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2494" algn="l" defTabSz="9781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825" tIns="48911" rIns="97825" bIns="48911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825" tIns="48911" rIns="97825" bIns="4891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825" tIns="48911" rIns="97825" bIns="48911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8341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8341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825" tIns="48911" rIns="97825" bIns="48911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834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825" tIns="48911" rIns="97825" bIns="48911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8341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834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2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0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322" r:id="rId16"/>
    <p:sldLayoutId id="2147484323" r:id="rId17"/>
    <p:sldLayoutId id="2147484324" r:id="rId18"/>
  </p:sldLayoutIdLst>
  <p:timing>
    <p:tnLst>
      <p:par>
        <p:cTn id="1" dur="indefinite" restart="never" nodeType="tmRoot"/>
      </p:par>
    </p:tnLst>
  </p:timing>
  <p:txStyles>
    <p:titleStyle>
      <a:lvl1pPr algn="l" defTabSz="978244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866" indent="-366866" algn="l" defTabSz="978244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4829" indent="-305697" algn="l" defTabSz="978244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2817" indent="-244562" algn="l" defTabSz="9782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11952" indent="-244562" algn="l" defTabSz="978244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201062" indent="-244562" algn="l" defTabSz="978244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90189" indent="-244562" algn="l" defTabSz="97824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9313" indent="-244562" algn="l" defTabSz="97824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8443" indent="-244562" algn="l" defTabSz="97824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575" indent="-244562" algn="l" defTabSz="97824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2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120" algn="l" defTabSz="9782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244" algn="l" defTabSz="9782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7377" algn="l" defTabSz="9782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6500" algn="l" defTabSz="9782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5631" algn="l" defTabSz="9782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757" algn="l" defTabSz="9782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0" algn="l" defTabSz="9782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3000" algn="l" defTabSz="9782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.5&quot; x .5&quot; GRID" hidden="1"/>
          <p:cNvGrpSpPr/>
          <p:nvPr/>
        </p:nvGrpSpPr>
        <p:grpSpPr>
          <a:xfrm>
            <a:off x="-244456" y="-248021"/>
            <a:ext cx="10217193" cy="7936654"/>
            <a:chOff x="-306388" y="-228600"/>
            <a:chExt cx="12803592" cy="7315200"/>
          </a:xfrm>
        </p:grpSpPr>
        <p:grpSp>
          <p:nvGrpSpPr>
            <p:cNvPr id="641" name=".5&quot; x .5&quot; grid"/>
            <p:cNvGrpSpPr/>
            <p:nvPr userDrawn="1"/>
          </p:nvGrpSpPr>
          <p:grpSpPr>
            <a:xfrm>
              <a:off x="-306388" y="-228600"/>
              <a:ext cx="12801600" cy="7315200"/>
              <a:chOff x="-306388" y="-155448"/>
              <a:chExt cx="12801600" cy="7315200"/>
            </a:xfrm>
          </p:grpSpPr>
          <p:sp>
            <p:nvSpPr>
              <p:cNvPr id="642" name="Rectangle 641"/>
              <p:cNvSpPr/>
              <p:nvPr/>
            </p:nvSpPr>
            <p:spPr bwMode="auto">
              <a:xfrm>
                <a:off x="-306388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3" name="Rectangle 642"/>
              <p:cNvSpPr/>
              <p:nvPr userDrawn="1"/>
            </p:nvSpPr>
            <p:spPr bwMode="auto">
              <a:xfrm>
                <a:off x="150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4" name="Rectangle 643"/>
              <p:cNvSpPr/>
              <p:nvPr userDrawn="1"/>
            </p:nvSpPr>
            <p:spPr bwMode="auto">
              <a:xfrm>
                <a:off x="608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5" name="Rectangle 644"/>
              <p:cNvSpPr/>
              <p:nvPr userDrawn="1"/>
            </p:nvSpPr>
            <p:spPr bwMode="auto">
              <a:xfrm>
                <a:off x="1065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6" name="Rectangle 645"/>
              <p:cNvSpPr/>
              <p:nvPr userDrawn="1"/>
            </p:nvSpPr>
            <p:spPr bwMode="auto">
              <a:xfrm>
                <a:off x="1522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7" name="Rectangle 646"/>
              <p:cNvSpPr/>
              <p:nvPr userDrawn="1"/>
            </p:nvSpPr>
            <p:spPr bwMode="auto">
              <a:xfrm>
                <a:off x="1979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8" name="Rectangle 647"/>
              <p:cNvSpPr/>
              <p:nvPr userDrawn="1"/>
            </p:nvSpPr>
            <p:spPr bwMode="auto">
              <a:xfrm>
                <a:off x="2436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9" name="Rectangle 648"/>
              <p:cNvSpPr/>
              <p:nvPr/>
            </p:nvSpPr>
            <p:spPr bwMode="auto">
              <a:xfrm>
                <a:off x="2894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0" name="Rectangle 649"/>
              <p:cNvSpPr/>
              <p:nvPr userDrawn="1"/>
            </p:nvSpPr>
            <p:spPr bwMode="auto">
              <a:xfrm>
                <a:off x="3351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1" name="Rectangle 650"/>
              <p:cNvSpPr/>
              <p:nvPr userDrawn="1"/>
            </p:nvSpPr>
            <p:spPr bwMode="auto">
              <a:xfrm>
                <a:off x="3808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2" name="Rectangle 651"/>
              <p:cNvSpPr/>
              <p:nvPr userDrawn="1"/>
            </p:nvSpPr>
            <p:spPr bwMode="auto">
              <a:xfrm>
                <a:off x="4265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3" name="Rectangle 652"/>
              <p:cNvSpPr/>
              <p:nvPr userDrawn="1"/>
            </p:nvSpPr>
            <p:spPr bwMode="auto">
              <a:xfrm>
                <a:off x="4722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4" name="Rectangle 653"/>
              <p:cNvSpPr/>
              <p:nvPr userDrawn="1"/>
            </p:nvSpPr>
            <p:spPr bwMode="auto">
              <a:xfrm>
                <a:off x="5180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5" name="Rectangle 654"/>
              <p:cNvSpPr/>
              <p:nvPr userDrawn="1"/>
            </p:nvSpPr>
            <p:spPr bwMode="auto">
              <a:xfrm>
                <a:off x="5637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6" name="Rectangle 655"/>
              <p:cNvSpPr/>
              <p:nvPr/>
            </p:nvSpPr>
            <p:spPr bwMode="auto">
              <a:xfrm>
                <a:off x="6094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7" name="Rectangle 656"/>
              <p:cNvSpPr/>
              <p:nvPr userDrawn="1"/>
            </p:nvSpPr>
            <p:spPr bwMode="auto">
              <a:xfrm>
                <a:off x="6551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8" name="Rectangle 657"/>
              <p:cNvSpPr/>
              <p:nvPr userDrawn="1"/>
            </p:nvSpPr>
            <p:spPr bwMode="auto">
              <a:xfrm>
                <a:off x="7008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9" name="Rectangle 658"/>
              <p:cNvSpPr/>
              <p:nvPr userDrawn="1"/>
            </p:nvSpPr>
            <p:spPr bwMode="auto">
              <a:xfrm>
                <a:off x="7466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0" name="Rectangle 659"/>
              <p:cNvSpPr/>
              <p:nvPr userDrawn="1"/>
            </p:nvSpPr>
            <p:spPr bwMode="auto">
              <a:xfrm>
                <a:off x="7923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1" name="Rectangle 660"/>
              <p:cNvSpPr/>
              <p:nvPr userDrawn="1"/>
            </p:nvSpPr>
            <p:spPr bwMode="auto">
              <a:xfrm>
                <a:off x="8380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2" name="Rectangle 661"/>
              <p:cNvSpPr/>
              <p:nvPr userDrawn="1"/>
            </p:nvSpPr>
            <p:spPr bwMode="auto">
              <a:xfrm>
                <a:off x="8837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3" name="Rectangle 662"/>
              <p:cNvSpPr/>
              <p:nvPr/>
            </p:nvSpPr>
            <p:spPr bwMode="auto">
              <a:xfrm>
                <a:off x="9294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4" name="Rectangle 663"/>
              <p:cNvSpPr/>
              <p:nvPr userDrawn="1"/>
            </p:nvSpPr>
            <p:spPr bwMode="auto">
              <a:xfrm>
                <a:off x="9752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5" name="Rectangle 664"/>
              <p:cNvSpPr/>
              <p:nvPr userDrawn="1"/>
            </p:nvSpPr>
            <p:spPr bwMode="auto">
              <a:xfrm>
                <a:off x="10209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6" name="Rectangle 665"/>
              <p:cNvSpPr/>
              <p:nvPr userDrawn="1"/>
            </p:nvSpPr>
            <p:spPr bwMode="auto">
              <a:xfrm>
                <a:off x="10666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7" name="Rectangle 666"/>
              <p:cNvSpPr/>
              <p:nvPr userDrawn="1"/>
            </p:nvSpPr>
            <p:spPr bwMode="auto">
              <a:xfrm>
                <a:off x="11123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8" name="Rectangle 667"/>
              <p:cNvSpPr/>
              <p:nvPr userDrawn="1"/>
            </p:nvSpPr>
            <p:spPr bwMode="auto">
              <a:xfrm>
                <a:off x="11580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9" name="Rectangle 668"/>
              <p:cNvSpPr/>
              <p:nvPr userDrawn="1"/>
            </p:nvSpPr>
            <p:spPr bwMode="auto">
              <a:xfrm>
                <a:off x="12038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 bwMode="auto">
              <a:xfrm>
                <a:off x="-306388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1" name="Rectangle 670"/>
              <p:cNvSpPr/>
              <p:nvPr userDrawn="1"/>
            </p:nvSpPr>
            <p:spPr bwMode="auto">
              <a:xfrm>
                <a:off x="150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2" name="Rectangle 671"/>
              <p:cNvSpPr/>
              <p:nvPr userDrawn="1"/>
            </p:nvSpPr>
            <p:spPr bwMode="auto">
              <a:xfrm>
                <a:off x="608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3" name="Rectangle 672"/>
              <p:cNvSpPr/>
              <p:nvPr userDrawn="1"/>
            </p:nvSpPr>
            <p:spPr bwMode="auto">
              <a:xfrm>
                <a:off x="1065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4" name="Rectangle 673"/>
              <p:cNvSpPr/>
              <p:nvPr userDrawn="1"/>
            </p:nvSpPr>
            <p:spPr bwMode="auto">
              <a:xfrm>
                <a:off x="1522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5" name="Rectangle 674"/>
              <p:cNvSpPr/>
              <p:nvPr userDrawn="1"/>
            </p:nvSpPr>
            <p:spPr bwMode="auto">
              <a:xfrm>
                <a:off x="1979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6" name="Rectangle 675"/>
              <p:cNvSpPr/>
              <p:nvPr userDrawn="1"/>
            </p:nvSpPr>
            <p:spPr bwMode="auto">
              <a:xfrm>
                <a:off x="2436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7" name="Rectangle 676"/>
              <p:cNvSpPr/>
              <p:nvPr/>
            </p:nvSpPr>
            <p:spPr bwMode="auto">
              <a:xfrm>
                <a:off x="2894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8" name="Rectangle 677"/>
              <p:cNvSpPr/>
              <p:nvPr userDrawn="1"/>
            </p:nvSpPr>
            <p:spPr bwMode="auto">
              <a:xfrm>
                <a:off x="3351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9" name="Rectangle 678"/>
              <p:cNvSpPr/>
              <p:nvPr userDrawn="1"/>
            </p:nvSpPr>
            <p:spPr bwMode="auto">
              <a:xfrm>
                <a:off x="3808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0" name="Rectangle 679"/>
              <p:cNvSpPr/>
              <p:nvPr userDrawn="1"/>
            </p:nvSpPr>
            <p:spPr bwMode="auto">
              <a:xfrm>
                <a:off x="4265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1" name="Rectangle 680"/>
              <p:cNvSpPr/>
              <p:nvPr userDrawn="1"/>
            </p:nvSpPr>
            <p:spPr bwMode="auto">
              <a:xfrm>
                <a:off x="4722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2" name="Rectangle 681"/>
              <p:cNvSpPr/>
              <p:nvPr userDrawn="1"/>
            </p:nvSpPr>
            <p:spPr bwMode="auto">
              <a:xfrm>
                <a:off x="5180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3" name="Rectangle 682"/>
              <p:cNvSpPr/>
              <p:nvPr userDrawn="1"/>
            </p:nvSpPr>
            <p:spPr bwMode="auto">
              <a:xfrm>
                <a:off x="5637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4" name="Rectangle 683"/>
              <p:cNvSpPr/>
              <p:nvPr/>
            </p:nvSpPr>
            <p:spPr bwMode="auto">
              <a:xfrm>
                <a:off x="6094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5" name="Rectangle 684"/>
              <p:cNvSpPr/>
              <p:nvPr userDrawn="1"/>
            </p:nvSpPr>
            <p:spPr bwMode="auto">
              <a:xfrm>
                <a:off x="6551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6" name="Rectangle 685"/>
              <p:cNvSpPr/>
              <p:nvPr userDrawn="1"/>
            </p:nvSpPr>
            <p:spPr bwMode="auto">
              <a:xfrm>
                <a:off x="7008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7" name="Rectangle 686"/>
              <p:cNvSpPr/>
              <p:nvPr userDrawn="1"/>
            </p:nvSpPr>
            <p:spPr bwMode="auto">
              <a:xfrm>
                <a:off x="7466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8" name="Rectangle 687"/>
              <p:cNvSpPr/>
              <p:nvPr userDrawn="1"/>
            </p:nvSpPr>
            <p:spPr bwMode="auto">
              <a:xfrm>
                <a:off x="7923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9" name="Rectangle 688"/>
              <p:cNvSpPr/>
              <p:nvPr userDrawn="1"/>
            </p:nvSpPr>
            <p:spPr bwMode="auto">
              <a:xfrm>
                <a:off x="8380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0" name="Rectangle 689"/>
              <p:cNvSpPr/>
              <p:nvPr userDrawn="1"/>
            </p:nvSpPr>
            <p:spPr bwMode="auto">
              <a:xfrm>
                <a:off x="8837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1" name="Rectangle 690"/>
              <p:cNvSpPr/>
              <p:nvPr/>
            </p:nvSpPr>
            <p:spPr bwMode="auto">
              <a:xfrm>
                <a:off x="9294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2" name="Rectangle 691"/>
              <p:cNvSpPr/>
              <p:nvPr userDrawn="1"/>
            </p:nvSpPr>
            <p:spPr bwMode="auto">
              <a:xfrm>
                <a:off x="9752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3" name="Rectangle 692"/>
              <p:cNvSpPr/>
              <p:nvPr userDrawn="1"/>
            </p:nvSpPr>
            <p:spPr bwMode="auto">
              <a:xfrm>
                <a:off x="10209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4" name="Rectangle 693"/>
              <p:cNvSpPr/>
              <p:nvPr userDrawn="1"/>
            </p:nvSpPr>
            <p:spPr bwMode="auto">
              <a:xfrm>
                <a:off x="10666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5" name="Rectangle 694"/>
              <p:cNvSpPr/>
              <p:nvPr userDrawn="1"/>
            </p:nvSpPr>
            <p:spPr bwMode="auto">
              <a:xfrm>
                <a:off x="11123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6" name="Rectangle 695"/>
              <p:cNvSpPr/>
              <p:nvPr userDrawn="1"/>
            </p:nvSpPr>
            <p:spPr bwMode="auto">
              <a:xfrm>
                <a:off x="11580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7" name="Rectangle 696"/>
              <p:cNvSpPr/>
              <p:nvPr userDrawn="1"/>
            </p:nvSpPr>
            <p:spPr bwMode="auto">
              <a:xfrm>
                <a:off x="12038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8" name="Rectangle 697"/>
              <p:cNvSpPr/>
              <p:nvPr/>
            </p:nvSpPr>
            <p:spPr bwMode="auto">
              <a:xfrm>
                <a:off x="-306388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9" name="Rectangle 698"/>
              <p:cNvSpPr/>
              <p:nvPr userDrawn="1"/>
            </p:nvSpPr>
            <p:spPr bwMode="auto">
              <a:xfrm>
                <a:off x="150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0" name="Rectangle 699"/>
              <p:cNvSpPr/>
              <p:nvPr userDrawn="1"/>
            </p:nvSpPr>
            <p:spPr bwMode="auto">
              <a:xfrm>
                <a:off x="608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1" name="Rectangle 700"/>
              <p:cNvSpPr/>
              <p:nvPr userDrawn="1"/>
            </p:nvSpPr>
            <p:spPr bwMode="auto">
              <a:xfrm>
                <a:off x="1065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2" name="Rectangle 701"/>
              <p:cNvSpPr/>
              <p:nvPr userDrawn="1"/>
            </p:nvSpPr>
            <p:spPr bwMode="auto">
              <a:xfrm>
                <a:off x="1522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3" name="Rectangle 702"/>
              <p:cNvSpPr/>
              <p:nvPr userDrawn="1"/>
            </p:nvSpPr>
            <p:spPr bwMode="auto">
              <a:xfrm>
                <a:off x="1979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4" name="Rectangle 703"/>
              <p:cNvSpPr/>
              <p:nvPr userDrawn="1"/>
            </p:nvSpPr>
            <p:spPr bwMode="auto">
              <a:xfrm>
                <a:off x="2436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5" name="Rectangle 704"/>
              <p:cNvSpPr/>
              <p:nvPr/>
            </p:nvSpPr>
            <p:spPr bwMode="auto">
              <a:xfrm>
                <a:off x="2894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6" name="Rectangle 705"/>
              <p:cNvSpPr/>
              <p:nvPr userDrawn="1"/>
            </p:nvSpPr>
            <p:spPr bwMode="auto">
              <a:xfrm>
                <a:off x="3351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7" name="Rectangle 706"/>
              <p:cNvSpPr/>
              <p:nvPr userDrawn="1"/>
            </p:nvSpPr>
            <p:spPr bwMode="auto">
              <a:xfrm>
                <a:off x="3808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8" name="Rectangle 707"/>
              <p:cNvSpPr/>
              <p:nvPr userDrawn="1"/>
            </p:nvSpPr>
            <p:spPr bwMode="auto">
              <a:xfrm>
                <a:off x="4265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9" name="Rectangle 708"/>
              <p:cNvSpPr/>
              <p:nvPr userDrawn="1"/>
            </p:nvSpPr>
            <p:spPr bwMode="auto">
              <a:xfrm>
                <a:off x="4722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0" name="Rectangle 709"/>
              <p:cNvSpPr/>
              <p:nvPr userDrawn="1"/>
            </p:nvSpPr>
            <p:spPr bwMode="auto">
              <a:xfrm>
                <a:off x="5180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1" name="Rectangle 710"/>
              <p:cNvSpPr/>
              <p:nvPr userDrawn="1"/>
            </p:nvSpPr>
            <p:spPr bwMode="auto">
              <a:xfrm>
                <a:off x="5637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2" name="Rectangle 711"/>
              <p:cNvSpPr/>
              <p:nvPr/>
            </p:nvSpPr>
            <p:spPr bwMode="auto">
              <a:xfrm>
                <a:off x="6094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3" name="Rectangle 712"/>
              <p:cNvSpPr/>
              <p:nvPr userDrawn="1"/>
            </p:nvSpPr>
            <p:spPr bwMode="auto">
              <a:xfrm>
                <a:off x="6551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4" name="Rectangle 713"/>
              <p:cNvSpPr/>
              <p:nvPr userDrawn="1"/>
            </p:nvSpPr>
            <p:spPr bwMode="auto">
              <a:xfrm>
                <a:off x="7008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5" name="Rectangle 714"/>
              <p:cNvSpPr/>
              <p:nvPr userDrawn="1"/>
            </p:nvSpPr>
            <p:spPr bwMode="auto">
              <a:xfrm>
                <a:off x="7466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6" name="Rectangle 715"/>
              <p:cNvSpPr/>
              <p:nvPr userDrawn="1"/>
            </p:nvSpPr>
            <p:spPr bwMode="auto">
              <a:xfrm>
                <a:off x="7923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7" name="Rectangle 716"/>
              <p:cNvSpPr/>
              <p:nvPr userDrawn="1"/>
            </p:nvSpPr>
            <p:spPr bwMode="auto">
              <a:xfrm>
                <a:off x="8380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8" name="Rectangle 717"/>
              <p:cNvSpPr/>
              <p:nvPr userDrawn="1"/>
            </p:nvSpPr>
            <p:spPr bwMode="auto">
              <a:xfrm>
                <a:off x="8837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9" name="Rectangle 718"/>
              <p:cNvSpPr/>
              <p:nvPr/>
            </p:nvSpPr>
            <p:spPr bwMode="auto">
              <a:xfrm>
                <a:off x="9294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0" name="Rectangle 719"/>
              <p:cNvSpPr/>
              <p:nvPr userDrawn="1"/>
            </p:nvSpPr>
            <p:spPr bwMode="auto">
              <a:xfrm>
                <a:off x="9752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1" name="Rectangle 720"/>
              <p:cNvSpPr/>
              <p:nvPr userDrawn="1"/>
            </p:nvSpPr>
            <p:spPr bwMode="auto">
              <a:xfrm>
                <a:off x="10209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2" name="Rectangle 721"/>
              <p:cNvSpPr/>
              <p:nvPr userDrawn="1"/>
            </p:nvSpPr>
            <p:spPr bwMode="auto">
              <a:xfrm>
                <a:off x="10666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3" name="Rectangle 722"/>
              <p:cNvSpPr/>
              <p:nvPr userDrawn="1"/>
            </p:nvSpPr>
            <p:spPr bwMode="auto">
              <a:xfrm>
                <a:off x="11123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4" name="Rectangle 723"/>
              <p:cNvSpPr/>
              <p:nvPr userDrawn="1"/>
            </p:nvSpPr>
            <p:spPr bwMode="auto">
              <a:xfrm>
                <a:off x="11580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5" name="Rectangle 724"/>
              <p:cNvSpPr/>
              <p:nvPr userDrawn="1"/>
            </p:nvSpPr>
            <p:spPr bwMode="auto">
              <a:xfrm>
                <a:off x="12038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6" name="Rectangle 725"/>
              <p:cNvSpPr/>
              <p:nvPr/>
            </p:nvSpPr>
            <p:spPr bwMode="auto">
              <a:xfrm>
                <a:off x="-306388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7" name="Rectangle 726"/>
              <p:cNvSpPr/>
              <p:nvPr userDrawn="1"/>
            </p:nvSpPr>
            <p:spPr bwMode="auto">
              <a:xfrm>
                <a:off x="150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8" name="Rectangle 727"/>
              <p:cNvSpPr/>
              <p:nvPr userDrawn="1"/>
            </p:nvSpPr>
            <p:spPr bwMode="auto">
              <a:xfrm>
                <a:off x="608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9" name="Rectangle 728"/>
              <p:cNvSpPr/>
              <p:nvPr userDrawn="1"/>
            </p:nvSpPr>
            <p:spPr bwMode="auto">
              <a:xfrm>
                <a:off x="1065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0" name="Rectangle 729"/>
              <p:cNvSpPr/>
              <p:nvPr userDrawn="1"/>
            </p:nvSpPr>
            <p:spPr bwMode="auto">
              <a:xfrm>
                <a:off x="1522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1" name="Rectangle 730"/>
              <p:cNvSpPr/>
              <p:nvPr userDrawn="1"/>
            </p:nvSpPr>
            <p:spPr bwMode="auto">
              <a:xfrm>
                <a:off x="1979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2" name="Rectangle 731"/>
              <p:cNvSpPr/>
              <p:nvPr userDrawn="1"/>
            </p:nvSpPr>
            <p:spPr bwMode="auto">
              <a:xfrm>
                <a:off x="2436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3" name="Rectangle 732"/>
              <p:cNvSpPr/>
              <p:nvPr/>
            </p:nvSpPr>
            <p:spPr bwMode="auto">
              <a:xfrm>
                <a:off x="2894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4" name="Rectangle 733"/>
              <p:cNvSpPr/>
              <p:nvPr userDrawn="1"/>
            </p:nvSpPr>
            <p:spPr bwMode="auto">
              <a:xfrm>
                <a:off x="3351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5" name="Rectangle 734"/>
              <p:cNvSpPr/>
              <p:nvPr userDrawn="1"/>
            </p:nvSpPr>
            <p:spPr bwMode="auto">
              <a:xfrm>
                <a:off x="3808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6" name="Rectangle 735"/>
              <p:cNvSpPr/>
              <p:nvPr userDrawn="1"/>
            </p:nvSpPr>
            <p:spPr bwMode="auto">
              <a:xfrm>
                <a:off x="4265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7" name="Rectangle 736"/>
              <p:cNvSpPr/>
              <p:nvPr userDrawn="1"/>
            </p:nvSpPr>
            <p:spPr bwMode="auto">
              <a:xfrm>
                <a:off x="4722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8" name="Rectangle 737"/>
              <p:cNvSpPr/>
              <p:nvPr userDrawn="1"/>
            </p:nvSpPr>
            <p:spPr bwMode="auto">
              <a:xfrm>
                <a:off x="5180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9" name="Rectangle 738"/>
              <p:cNvSpPr/>
              <p:nvPr userDrawn="1"/>
            </p:nvSpPr>
            <p:spPr bwMode="auto">
              <a:xfrm>
                <a:off x="5637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0" name="Rectangle 739"/>
              <p:cNvSpPr/>
              <p:nvPr/>
            </p:nvSpPr>
            <p:spPr bwMode="auto">
              <a:xfrm>
                <a:off x="6094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1" name="Rectangle 740"/>
              <p:cNvSpPr/>
              <p:nvPr userDrawn="1"/>
            </p:nvSpPr>
            <p:spPr bwMode="auto">
              <a:xfrm>
                <a:off x="6551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2" name="Rectangle 741"/>
              <p:cNvSpPr/>
              <p:nvPr userDrawn="1"/>
            </p:nvSpPr>
            <p:spPr bwMode="auto">
              <a:xfrm>
                <a:off x="7008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3" name="Rectangle 742"/>
              <p:cNvSpPr/>
              <p:nvPr userDrawn="1"/>
            </p:nvSpPr>
            <p:spPr bwMode="auto">
              <a:xfrm>
                <a:off x="7466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4" name="Rectangle 743"/>
              <p:cNvSpPr/>
              <p:nvPr userDrawn="1"/>
            </p:nvSpPr>
            <p:spPr bwMode="auto">
              <a:xfrm>
                <a:off x="7923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5" name="Rectangle 744"/>
              <p:cNvSpPr/>
              <p:nvPr userDrawn="1"/>
            </p:nvSpPr>
            <p:spPr bwMode="auto">
              <a:xfrm>
                <a:off x="8380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6" name="Rectangle 745"/>
              <p:cNvSpPr/>
              <p:nvPr userDrawn="1"/>
            </p:nvSpPr>
            <p:spPr bwMode="auto">
              <a:xfrm>
                <a:off x="8837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7" name="Rectangle 746"/>
              <p:cNvSpPr/>
              <p:nvPr/>
            </p:nvSpPr>
            <p:spPr bwMode="auto">
              <a:xfrm>
                <a:off x="9294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8" name="Rectangle 747"/>
              <p:cNvSpPr/>
              <p:nvPr userDrawn="1"/>
            </p:nvSpPr>
            <p:spPr bwMode="auto">
              <a:xfrm>
                <a:off x="9752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9" name="Rectangle 748"/>
              <p:cNvSpPr/>
              <p:nvPr userDrawn="1"/>
            </p:nvSpPr>
            <p:spPr bwMode="auto">
              <a:xfrm>
                <a:off x="10209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0" name="Rectangle 749"/>
              <p:cNvSpPr/>
              <p:nvPr userDrawn="1"/>
            </p:nvSpPr>
            <p:spPr bwMode="auto">
              <a:xfrm>
                <a:off x="10666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1" name="Rectangle 750"/>
              <p:cNvSpPr/>
              <p:nvPr userDrawn="1"/>
            </p:nvSpPr>
            <p:spPr bwMode="auto">
              <a:xfrm>
                <a:off x="11123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2" name="Rectangle 751"/>
              <p:cNvSpPr/>
              <p:nvPr userDrawn="1"/>
            </p:nvSpPr>
            <p:spPr bwMode="auto">
              <a:xfrm>
                <a:off x="11580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3" name="Rectangle 752"/>
              <p:cNvSpPr/>
              <p:nvPr userDrawn="1"/>
            </p:nvSpPr>
            <p:spPr bwMode="auto">
              <a:xfrm>
                <a:off x="12038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4" name="Rectangle 753"/>
              <p:cNvSpPr/>
              <p:nvPr/>
            </p:nvSpPr>
            <p:spPr bwMode="auto">
              <a:xfrm>
                <a:off x="-306388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5" name="Rectangle 754"/>
              <p:cNvSpPr/>
              <p:nvPr userDrawn="1"/>
            </p:nvSpPr>
            <p:spPr bwMode="auto">
              <a:xfrm>
                <a:off x="150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6" name="Rectangle 755"/>
              <p:cNvSpPr/>
              <p:nvPr userDrawn="1"/>
            </p:nvSpPr>
            <p:spPr bwMode="auto">
              <a:xfrm>
                <a:off x="608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7" name="Rectangle 756"/>
              <p:cNvSpPr/>
              <p:nvPr userDrawn="1"/>
            </p:nvSpPr>
            <p:spPr bwMode="auto">
              <a:xfrm>
                <a:off x="1065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8" name="Rectangle 757"/>
              <p:cNvSpPr/>
              <p:nvPr userDrawn="1"/>
            </p:nvSpPr>
            <p:spPr bwMode="auto">
              <a:xfrm>
                <a:off x="1522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9" name="Rectangle 758"/>
              <p:cNvSpPr/>
              <p:nvPr userDrawn="1"/>
            </p:nvSpPr>
            <p:spPr bwMode="auto">
              <a:xfrm>
                <a:off x="1979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0" name="Rectangle 759"/>
              <p:cNvSpPr/>
              <p:nvPr userDrawn="1"/>
            </p:nvSpPr>
            <p:spPr bwMode="auto">
              <a:xfrm>
                <a:off x="2436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1" name="Rectangle 760"/>
              <p:cNvSpPr/>
              <p:nvPr/>
            </p:nvSpPr>
            <p:spPr bwMode="auto">
              <a:xfrm>
                <a:off x="2894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2" name="Rectangle 761"/>
              <p:cNvSpPr/>
              <p:nvPr userDrawn="1"/>
            </p:nvSpPr>
            <p:spPr bwMode="auto">
              <a:xfrm>
                <a:off x="3351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3" name="Rectangle 762"/>
              <p:cNvSpPr/>
              <p:nvPr userDrawn="1"/>
            </p:nvSpPr>
            <p:spPr bwMode="auto">
              <a:xfrm>
                <a:off x="3808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4" name="Rectangle 763"/>
              <p:cNvSpPr/>
              <p:nvPr userDrawn="1"/>
            </p:nvSpPr>
            <p:spPr bwMode="auto">
              <a:xfrm>
                <a:off x="4265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5" name="Rectangle 764"/>
              <p:cNvSpPr/>
              <p:nvPr userDrawn="1"/>
            </p:nvSpPr>
            <p:spPr bwMode="auto">
              <a:xfrm>
                <a:off x="4722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6" name="Rectangle 765"/>
              <p:cNvSpPr/>
              <p:nvPr userDrawn="1"/>
            </p:nvSpPr>
            <p:spPr bwMode="auto">
              <a:xfrm>
                <a:off x="5180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7" name="Rectangle 766"/>
              <p:cNvSpPr/>
              <p:nvPr userDrawn="1"/>
            </p:nvSpPr>
            <p:spPr bwMode="auto">
              <a:xfrm>
                <a:off x="5637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8" name="Rectangle 767"/>
              <p:cNvSpPr/>
              <p:nvPr/>
            </p:nvSpPr>
            <p:spPr bwMode="auto">
              <a:xfrm>
                <a:off x="6094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9" name="Rectangle 768"/>
              <p:cNvSpPr/>
              <p:nvPr userDrawn="1"/>
            </p:nvSpPr>
            <p:spPr bwMode="auto">
              <a:xfrm>
                <a:off x="6551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0" name="Rectangle 769"/>
              <p:cNvSpPr/>
              <p:nvPr userDrawn="1"/>
            </p:nvSpPr>
            <p:spPr bwMode="auto">
              <a:xfrm>
                <a:off x="7008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1" name="Rectangle 770"/>
              <p:cNvSpPr/>
              <p:nvPr userDrawn="1"/>
            </p:nvSpPr>
            <p:spPr bwMode="auto">
              <a:xfrm>
                <a:off x="7466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2" name="Rectangle 771"/>
              <p:cNvSpPr/>
              <p:nvPr userDrawn="1"/>
            </p:nvSpPr>
            <p:spPr bwMode="auto">
              <a:xfrm>
                <a:off x="7923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3" name="Rectangle 772"/>
              <p:cNvSpPr/>
              <p:nvPr userDrawn="1"/>
            </p:nvSpPr>
            <p:spPr bwMode="auto">
              <a:xfrm>
                <a:off x="8380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4" name="Rectangle 773"/>
              <p:cNvSpPr/>
              <p:nvPr userDrawn="1"/>
            </p:nvSpPr>
            <p:spPr bwMode="auto">
              <a:xfrm>
                <a:off x="8837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5" name="Rectangle 774"/>
              <p:cNvSpPr/>
              <p:nvPr/>
            </p:nvSpPr>
            <p:spPr bwMode="auto">
              <a:xfrm>
                <a:off x="9294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6" name="Rectangle 775"/>
              <p:cNvSpPr/>
              <p:nvPr userDrawn="1"/>
            </p:nvSpPr>
            <p:spPr bwMode="auto">
              <a:xfrm>
                <a:off x="9752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7" name="Rectangle 776"/>
              <p:cNvSpPr/>
              <p:nvPr userDrawn="1"/>
            </p:nvSpPr>
            <p:spPr bwMode="auto">
              <a:xfrm>
                <a:off x="10209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8" name="Rectangle 777"/>
              <p:cNvSpPr/>
              <p:nvPr userDrawn="1"/>
            </p:nvSpPr>
            <p:spPr bwMode="auto">
              <a:xfrm>
                <a:off x="10666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9" name="Rectangle 778"/>
              <p:cNvSpPr/>
              <p:nvPr userDrawn="1"/>
            </p:nvSpPr>
            <p:spPr bwMode="auto">
              <a:xfrm>
                <a:off x="11123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0" name="Rectangle 779"/>
              <p:cNvSpPr/>
              <p:nvPr userDrawn="1"/>
            </p:nvSpPr>
            <p:spPr bwMode="auto">
              <a:xfrm>
                <a:off x="11580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1" name="Rectangle 780"/>
              <p:cNvSpPr/>
              <p:nvPr userDrawn="1"/>
            </p:nvSpPr>
            <p:spPr bwMode="auto">
              <a:xfrm>
                <a:off x="12038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2" name="Rectangle 781"/>
              <p:cNvSpPr/>
              <p:nvPr/>
            </p:nvSpPr>
            <p:spPr bwMode="auto">
              <a:xfrm>
                <a:off x="-306388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3" name="Rectangle 782"/>
              <p:cNvSpPr/>
              <p:nvPr userDrawn="1"/>
            </p:nvSpPr>
            <p:spPr bwMode="auto">
              <a:xfrm>
                <a:off x="150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4" name="Rectangle 783"/>
              <p:cNvSpPr/>
              <p:nvPr userDrawn="1"/>
            </p:nvSpPr>
            <p:spPr bwMode="auto">
              <a:xfrm>
                <a:off x="608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5" name="Rectangle 784"/>
              <p:cNvSpPr/>
              <p:nvPr userDrawn="1"/>
            </p:nvSpPr>
            <p:spPr bwMode="auto">
              <a:xfrm>
                <a:off x="1065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6" name="Rectangle 785"/>
              <p:cNvSpPr/>
              <p:nvPr userDrawn="1"/>
            </p:nvSpPr>
            <p:spPr bwMode="auto">
              <a:xfrm>
                <a:off x="1522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7" name="Rectangle 786"/>
              <p:cNvSpPr/>
              <p:nvPr userDrawn="1"/>
            </p:nvSpPr>
            <p:spPr bwMode="auto">
              <a:xfrm>
                <a:off x="1979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8" name="Rectangle 787"/>
              <p:cNvSpPr/>
              <p:nvPr userDrawn="1"/>
            </p:nvSpPr>
            <p:spPr bwMode="auto">
              <a:xfrm>
                <a:off x="2436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9" name="Rectangle 788"/>
              <p:cNvSpPr/>
              <p:nvPr/>
            </p:nvSpPr>
            <p:spPr bwMode="auto">
              <a:xfrm>
                <a:off x="2894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0" name="Rectangle 789"/>
              <p:cNvSpPr/>
              <p:nvPr userDrawn="1"/>
            </p:nvSpPr>
            <p:spPr bwMode="auto">
              <a:xfrm>
                <a:off x="3351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1" name="Rectangle 790"/>
              <p:cNvSpPr/>
              <p:nvPr userDrawn="1"/>
            </p:nvSpPr>
            <p:spPr bwMode="auto">
              <a:xfrm>
                <a:off x="3808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2" name="Rectangle 791"/>
              <p:cNvSpPr/>
              <p:nvPr userDrawn="1"/>
            </p:nvSpPr>
            <p:spPr bwMode="auto">
              <a:xfrm>
                <a:off x="4265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3" name="Rectangle 792"/>
              <p:cNvSpPr/>
              <p:nvPr userDrawn="1"/>
            </p:nvSpPr>
            <p:spPr bwMode="auto">
              <a:xfrm>
                <a:off x="4722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4" name="Rectangle 793"/>
              <p:cNvSpPr/>
              <p:nvPr userDrawn="1"/>
            </p:nvSpPr>
            <p:spPr bwMode="auto">
              <a:xfrm>
                <a:off x="5180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5" name="Rectangle 794"/>
              <p:cNvSpPr/>
              <p:nvPr userDrawn="1"/>
            </p:nvSpPr>
            <p:spPr bwMode="auto">
              <a:xfrm>
                <a:off x="5637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6" name="Rectangle 795"/>
              <p:cNvSpPr/>
              <p:nvPr/>
            </p:nvSpPr>
            <p:spPr bwMode="auto">
              <a:xfrm>
                <a:off x="6094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7" name="Rectangle 796"/>
              <p:cNvSpPr/>
              <p:nvPr userDrawn="1"/>
            </p:nvSpPr>
            <p:spPr bwMode="auto">
              <a:xfrm>
                <a:off x="6551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8" name="Rectangle 797"/>
              <p:cNvSpPr/>
              <p:nvPr userDrawn="1"/>
            </p:nvSpPr>
            <p:spPr bwMode="auto">
              <a:xfrm>
                <a:off x="7008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9" name="Rectangle 798"/>
              <p:cNvSpPr/>
              <p:nvPr userDrawn="1"/>
            </p:nvSpPr>
            <p:spPr bwMode="auto">
              <a:xfrm>
                <a:off x="7466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0" name="Rectangle 799"/>
              <p:cNvSpPr/>
              <p:nvPr userDrawn="1"/>
            </p:nvSpPr>
            <p:spPr bwMode="auto">
              <a:xfrm>
                <a:off x="7923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1" name="Rectangle 800"/>
              <p:cNvSpPr/>
              <p:nvPr userDrawn="1"/>
            </p:nvSpPr>
            <p:spPr bwMode="auto">
              <a:xfrm>
                <a:off x="8380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2" name="Rectangle 801"/>
              <p:cNvSpPr/>
              <p:nvPr userDrawn="1"/>
            </p:nvSpPr>
            <p:spPr bwMode="auto">
              <a:xfrm>
                <a:off x="8837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3" name="Rectangle 802"/>
              <p:cNvSpPr/>
              <p:nvPr/>
            </p:nvSpPr>
            <p:spPr bwMode="auto">
              <a:xfrm>
                <a:off x="9294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4" name="Rectangle 803"/>
              <p:cNvSpPr/>
              <p:nvPr userDrawn="1"/>
            </p:nvSpPr>
            <p:spPr bwMode="auto">
              <a:xfrm>
                <a:off x="9752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5" name="Rectangle 804"/>
              <p:cNvSpPr/>
              <p:nvPr userDrawn="1"/>
            </p:nvSpPr>
            <p:spPr bwMode="auto">
              <a:xfrm>
                <a:off x="10209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6" name="Rectangle 805"/>
              <p:cNvSpPr/>
              <p:nvPr userDrawn="1"/>
            </p:nvSpPr>
            <p:spPr bwMode="auto">
              <a:xfrm>
                <a:off x="10666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7" name="Rectangle 806"/>
              <p:cNvSpPr/>
              <p:nvPr userDrawn="1"/>
            </p:nvSpPr>
            <p:spPr bwMode="auto">
              <a:xfrm>
                <a:off x="11123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8" name="Rectangle 807"/>
              <p:cNvSpPr/>
              <p:nvPr userDrawn="1"/>
            </p:nvSpPr>
            <p:spPr bwMode="auto">
              <a:xfrm>
                <a:off x="11580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9" name="Rectangle 808"/>
              <p:cNvSpPr/>
              <p:nvPr userDrawn="1"/>
            </p:nvSpPr>
            <p:spPr bwMode="auto">
              <a:xfrm>
                <a:off x="12038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0" name="Rectangle 809"/>
              <p:cNvSpPr/>
              <p:nvPr/>
            </p:nvSpPr>
            <p:spPr bwMode="auto">
              <a:xfrm>
                <a:off x="-306388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1" name="Rectangle 810"/>
              <p:cNvSpPr/>
              <p:nvPr userDrawn="1"/>
            </p:nvSpPr>
            <p:spPr bwMode="auto">
              <a:xfrm>
                <a:off x="150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2" name="Rectangle 811"/>
              <p:cNvSpPr/>
              <p:nvPr userDrawn="1"/>
            </p:nvSpPr>
            <p:spPr bwMode="auto">
              <a:xfrm>
                <a:off x="608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3" name="Rectangle 812"/>
              <p:cNvSpPr/>
              <p:nvPr userDrawn="1"/>
            </p:nvSpPr>
            <p:spPr bwMode="auto">
              <a:xfrm>
                <a:off x="1065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4" name="Rectangle 813"/>
              <p:cNvSpPr/>
              <p:nvPr userDrawn="1"/>
            </p:nvSpPr>
            <p:spPr bwMode="auto">
              <a:xfrm>
                <a:off x="1522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5" name="Rectangle 814"/>
              <p:cNvSpPr/>
              <p:nvPr userDrawn="1"/>
            </p:nvSpPr>
            <p:spPr bwMode="auto">
              <a:xfrm>
                <a:off x="1979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6" name="Rectangle 815"/>
              <p:cNvSpPr/>
              <p:nvPr userDrawn="1"/>
            </p:nvSpPr>
            <p:spPr bwMode="auto">
              <a:xfrm>
                <a:off x="2436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7" name="Rectangle 816"/>
              <p:cNvSpPr/>
              <p:nvPr/>
            </p:nvSpPr>
            <p:spPr bwMode="auto">
              <a:xfrm>
                <a:off x="2894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8" name="Rectangle 817"/>
              <p:cNvSpPr/>
              <p:nvPr userDrawn="1"/>
            </p:nvSpPr>
            <p:spPr bwMode="auto">
              <a:xfrm>
                <a:off x="3351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9" name="Rectangle 818"/>
              <p:cNvSpPr/>
              <p:nvPr userDrawn="1"/>
            </p:nvSpPr>
            <p:spPr bwMode="auto">
              <a:xfrm>
                <a:off x="3808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0" name="Rectangle 819"/>
              <p:cNvSpPr/>
              <p:nvPr userDrawn="1"/>
            </p:nvSpPr>
            <p:spPr bwMode="auto">
              <a:xfrm>
                <a:off x="4265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1" name="Rectangle 820"/>
              <p:cNvSpPr/>
              <p:nvPr userDrawn="1"/>
            </p:nvSpPr>
            <p:spPr bwMode="auto">
              <a:xfrm>
                <a:off x="4722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2" name="Rectangle 821"/>
              <p:cNvSpPr/>
              <p:nvPr userDrawn="1"/>
            </p:nvSpPr>
            <p:spPr bwMode="auto">
              <a:xfrm>
                <a:off x="5180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3" name="Rectangle 822"/>
              <p:cNvSpPr/>
              <p:nvPr userDrawn="1"/>
            </p:nvSpPr>
            <p:spPr bwMode="auto">
              <a:xfrm>
                <a:off x="5637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4" name="Rectangle 823"/>
              <p:cNvSpPr/>
              <p:nvPr/>
            </p:nvSpPr>
            <p:spPr bwMode="auto">
              <a:xfrm>
                <a:off x="6094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5" name="Rectangle 824"/>
              <p:cNvSpPr/>
              <p:nvPr userDrawn="1"/>
            </p:nvSpPr>
            <p:spPr bwMode="auto">
              <a:xfrm>
                <a:off x="6551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6" name="Rectangle 825"/>
              <p:cNvSpPr/>
              <p:nvPr userDrawn="1"/>
            </p:nvSpPr>
            <p:spPr bwMode="auto">
              <a:xfrm>
                <a:off x="7008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7" name="Rectangle 826"/>
              <p:cNvSpPr/>
              <p:nvPr userDrawn="1"/>
            </p:nvSpPr>
            <p:spPr bwMode="auto">
              <a:xfrm>
                <a:off x="7466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8" name="Rectangle 827"/>
              <p:cNvSpPr/>
              <p:nvPr userDrawn="1"/>
            </p:nvSpPr>
            <p:spPr bwMode="auto">
              <a:xfrm>
                <a:off x="7923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9" name="Rectangle 828"/>
              <p:cNvSpPr/>
              <p:nvPr userDrawn="1"/>
            </p:nvSpPr>
            <p:spPr bwMode="auto">
              <a:xfrm>
                <a:off x="8380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0" name="Rectangle 829"/>
              <p:cNvSpPr/>
              <p:nvPr userDrawn="1"/>
            </p:nvSpPr>
            <p:spPr bwMode="auto">
              <a:xfrm>
                <a:off x="8837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1" name="Rectangle 830"/>
              <p:cNvSpPr/>
              <p:nvPr/>
            </p:nvSpPr>
            <p:spPr bwMode="auto">
              <a:xfrm>
                <a:off x="9294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2" name="Rectangle 831"/>
              <p:cNvSpPr/>
              <p:nvPr userDrawn="1"/>
            </p:nvSpPr>
            <p:spPr bwMode="auto">
              <a:xfrm>
                <a:off x="9752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3" name="Rectangle 832"/>
              <p:cNvSpPr/>
              <p:nvPr userDrawn="1"/>
            </p:nvSpPr>
            <p:spPr bwMode="auto">
              <a:xfrm>
                <a:off x="10209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4" name="Rectangle 833"/>
              <p:cNvSpPr/>
              <p:nvPr userDrawn="1"/>
            </p:nvSpPr>
            <p:spPr bwMode="auto">
              <a:xfrm>
                <a:off x="10666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5" name="Rectangle 834"/>
              <p:cNvSpPr/>
              <p:nvPr userDrawn="1"/>
            </p:nvSpPr>
            <p:spPr bwMode="auto">
              <a:xfrm>
                <a:off x="11123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6" name="Rectangle 835"/>
              <p:cNvSpPr/>
              <p:nvPr userDrawn="1"/>
            </p:nvSpPr>
            <p:spPr bwMode="auto">
              <a:xfrm>
                <a:off x="11580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7" name="Rectangle 836"/>
              <p:cNvSpPr/>
              <p:nvPr userDrawn="1"/>
            </p:nvSpPr>
            <p:spPr bwMode="auto">
              <a:xfrm>
                <a:off x="12038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8" name="Rectangle 837"/>
              <p:cNvSpPr/>
              <p:nvPr/>
            </p:nvSpPr>
            <p:spPr bwMode="auto">
              <a:xfrm>
                <a:off x="-306388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9" name="Rectangle 838"/>
              <p:cNvSpPr/>
              <p:nvPr userDrawn="1"/>
            </p:nvSpPr>
            <p:spPr bwMode="auto">
              <a:xfrm>
                <a:off x="150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0" name="Rectangle 839"/>
              <p:cNvSpPr/>
              <p:nvPr userDrawn="1"/>
            </p:nvSpPr>
            <p:spPr bwMode="auto">
              <a:xfrm>
                <a:off x="608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1" name="Rectangle 840"/>
              <p:cNvSpPr/>
              <p:nvPr userDrawn="1"/>
            </p:nvSpPr>
            <p:spPr bwMode="auto">
              <a:xfrm>
                <a:off x="1065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2" name="Rectangle 841"/>
              <p:cNvSpPr/>
              <p:nvPr userDrawn="1"/>
            </p:nvSpPr>
            <p:spPr bwMode="auto">
              <a:xfrm>
                <a:off x="1522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3" name="Rectangle 842"/>
              <p:cNvSpPr/>
              <p:nvPr userDrawn="1"/>
            </p:nvSpPr>
            <p:spPr bwMode="auto">
              <a:xfrm>
                <a:off x="1979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4" name="Rectangle 843"/>
              <p:cNvSpPr/>
              <p:nvPr userDrawn="1"/>
            </p:nvSpPr>
            <p:spPr bwMode="auto">
              <a:xfrm>
                <a:off x="2436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5" name="Rectangle 844"/>
              <p:cNvSpPr/>
              <p:nvPr/>
            </p:nvSpPr>
            <p:spPr bwMode="auto">
              <a:xfrm>
                <a:off x="2894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6" name="Rectangle 845"/>
              <p:cNvSpPr/>
              <p:nvPr userDrawn="1"/>
            </p:nvSpPr>
            <p:spPr bwMode="auto">
              <a:xfrm>
                <a:off x="3351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7" name="Rectangle 846"/>
              <p:cNvSpPr/>
              <p:nvPr userDrawn="1"/>
            </p:nvSpPr>
            <p:spPr bwMode="auto">
              <a:xfrm>
                <a:off x="3808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8" name="Rectangle 847"/>
              <p:cNvSpPr/>
              <p:nvPr userDrawn="1"/>
            </p:nvSpPr>
            <p:spPr bwMode="auto">
              <a:xfrm>
                <a:off x="4265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9" name="Rectangle 848"/>
              <p:cNvSpPr/>
              <p:nvPr userDrawn="1"/>
            </p:nvSpPr>
            <p:spPr bwMode="auto">
              <a:xfrm>
                <a:off x="4722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0" name="Rectangle 849"/>
              <p:cNvSpPr/>
              <p:nvPr userDrawn="1"/>
            </p:nvSpPr>
            <p:spPr bwMode="auto">
              <a:xfrm>
                <a:off x="5180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1" name="Rectangle 850"/>
              <p:cNvSpPr/>
              <p:nvPr userDrawn="1"/>
            </p:nvSpPr>
            <p:spPr bwMode="auto">
              <a:xfrm>
                <a:off x="5637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 bwMode="auto">
              <a:xfrm>
                <a:off x="6094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3" name="Rectangle 852"/>
              <p:cNvSpPr/>
              <p:nvPr userDrawn="1"/>
            </p:nvSpPr>
            <p:spPr bwMode="auto">
              <a:xfrm>
                <a:off x="6551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4" name="Rectangle 853"/>
              <p:cNvSpPr/>
              <p:nvPr userDrawn="1"/>
            </p:nvSpPr>
            <p:spPr bwMode="auto">
              <a:xfrm>
                <a:off x="7008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5" name="Rectangle 854"/>
              <p:cNvSpPr/>
              <p:nvPr userDrawn="1"/>
            </p:nvSpPr>
            <p:spPr bwMode="auto">
              <a:xfrm>
                <a:off x="7466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6" name="Rectangle 855"/>
              <p:cNvSpPr/>
              <p:nvPr userDrawn="1"/>
            </p:nvSpPr>
            <p:spPr bwMode="auto">
              <a:xfrm>
                <a:off x="7923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7" name="Rectangle 856"/>
              <p:cNvSpPr/>
              <p:nvPr userDrawn="1"/>
            </p:nvSpPr>
            <p:spPr bwMode="auto">
              <a:xfrm>
                <a:off x="8380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8" name="Rectangle 857"/>
              <p:cNvSpPr/>
              <p:nvPr userDrawn="1"/>
            </p:nvSpPr>
            <p:spPr bwMode="auto">
              <a:xfrm>
                <a:off x="8837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9" name="Rectangle 858"/>
              <p:cNvSpPr/>
              <p:nvPr/>
            </p:nvSpPr>
            <p:spPr bwMode="auto">
              <a:xfrm>
                <a:off x="9294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0" name="Rectangle 859"/>
              <p:cNvSpPr/>
              <p:nvPr userDrawn="1"/>
            </p:nvSpPr>
            <p:spPr bwMode="auto">
              <a:xfrm>
                <a:off x="9752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1" name="Rectangle 860"/>
              <p:cNvSpPr/>
              <p:nvPr userDrawn="1"/>
            </p:nvSpPr>
            <p:spPr bwMode="auto">
              <a:xfrm>
                <a:off x="10209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2" name="Rectangle 861"/>
              <p:cNvSpPr/>
              <p:nvPr userDrawn="1"/>
            </p:nvSpPr>
            <p:spPr bwMode="auto">
              <a:xfrm>
                <a:off x="10666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3" name="Rectangle 862"/>
              <p:cNvSpPr/>
              <p:nvPr userDrawn="1"/>
            </p:nvSpPr>
            <p:spPr bwMode="auto">
              <a:xfrm>
                <a:off x="11123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4" name="Rectangle 863"/>
              <p:cNvSpPr/>
              <p:nvPr userDrawn="1"/>
            </p:nvSpPr>
            <p:spPr bwMode="auto">
              <a:xfrm>
                <a:off x="11580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5" name="Rectangle 864"/>
              <p:cNvSpPr/>
              <p:nvPr userDrawn="1"/>
            </p:nvSpPr>
            <p:spPr bwMode="auto">
              <a:xfrm>
                <a:off x="12038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6" name="Rectangle 865"/>
              <p:cNvSpPr/>
              <p:nvPr/>
            </p:nvSpPr>
            <p:spPr bwMode="auto">
              <a:xfrm>
                <a:off x="-306388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7" name="Rectangle 866"/>
              <p:cNvSpPr/>
              <p:nvPr userDrawn="1"/>
            </p:nvSpPr>
            <p:spPr bwMode="auto">
              <a:xfrm>
                <a:off x="150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8" name="Rectangle 867"/>
              <p:cNvSpPr/>
              <p:nvPr userDrawn="1"/>
            </p:nvSpPr>
            <p:spPr bwMode="auto">
              <a:xfrm>
                <a:off x="608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9" name="Rectangle 868"/>
              <p:cNvSpPr/>
              <p:nvPr userDrawn="1"/>
            </p:nvSpPr>
            <p:spPr bwMode="auto">
              <a:xfrm>
                <a:off x="1065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0" name="Rectangle 869"/>
              <p:cNvSpPr/>
              <p:nvPr userDrawn="1"/>
            </p:nvSpPr>
            <p:spPr bwMode="auto">
              <a:xfrm>
                <a:off x="1522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1" name="Rectangle 870"/>
              <p:cNvSpPr/>
              <p:nvPr userDrawn="1"/>
            </p:nvSpPr>
            <p:spPr bwMode="auto">
              <a:xfrm>
                <a:off x="1979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2" name="Rectangle 871"/>
              <p:cNvSpPr/>
              <p:nvPr userDrawn="1"/>
            </p:nvSpPr>
            <p:spPr bwMode="auto">
              <a:xfrm>
                <a:off x="2436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3" name="Rectangle 872"/>
              <p:cNvSpPr/>
              <p:nvPr/>
            </p:nvSpPr>
            <p:spPr bwMode="auto">
              <a:xfrm>
                <a:off x="2894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4" name="Rectangle 873"/>
              <p:cNvSpPr/>
              <p:nvPr userDrawn="1"/>
            </p:nvSpPr>
            <p:spPr bwMode="auto">
              <a:xfrm>
                <a:off x="3351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5" name="Rectangle 874"/>
              <p:cNvSpPr/>
              <p:nvPr userDrawn="1"/>
            </p:nvSpPr>
            <p:spPr bwMode="auto">
              <a:xfrm>
                <a:off x="3808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6" name="Rectangle 875"/>
              <p:cNvSpPr/>
              <p:nvPr userDrawn="1"/>
            </p:nvSpPr>
            <p:spPr bwMode="auto">
              <a:xfrm>
                <a:off x="4265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7" name="Rectangle 876"/>
              <p:cNvSpPr/>
              <p:nvPr userDrawn="1"/>
            </p:nvSpPr>
            <p:spPr bwMode="auto">
              <a:xfrm>
                <a:off x="4722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8" name="Rectangle 877"/>
              <p:cNvSpPr/>
              <p:nvPr userDrawn="1"/>
            </p:nvSpPr>
            <p:spPr bwMode="auto">
              <a:xfrm>
                <a:off x="5180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9" name="Rectangle 878"/>
              <p:cNvSpPr/>
              <p:nvPr userDrawn="1"/>
            </p:nvSpPr>
            <p:spPr bwMode="auto">
              <a:xfrm>
                <a:off x="5637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0" name="Rectangle 879"/>
              <p:cNvSpPr/>
              <p:nvPr/>
            </p:nvSpPr>
            <p:spPr bwMode="auto">
              <a:xfrm>
                <a:off x="6094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1" name="Rectangle 880"/>
              <p:cNvSpPr/>
              <p:nvPr userDrawn="1"/>
            </p:nvSpPr>
            <p:spPr bwMode="auto">
              <a:xfrm>
                <a:off x="6551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2" name="Rectangle 881"/>
              <p:cNvSpPr/>
              <p:nvPr userDrawn="1"/>
            </p:nvSpPr>
            <p:spPr bwMode="auto">
              <a:xfrm>
                <a:off x="7008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3" name="Rectangle 882"/>
              <p:cNvSpPr/>
              <p:nvPr userDrawn="1"/>
            </p:nvSpPr>
            <p:spPr bwMode="auto">
              <a:xfrm>
                <a:off x="7466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4" name="Rectangle 883"/>
              <p:cNvSpPr/>
              <p:nvPr userDrawn="1"/>
            </p:nvSpPr>
            <p:spPr bwMode="auto">
              <a:xfrm>
                <a:off x="7923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5" name="Rectangle 884"/>
              <p:cNvSpPr/>
              <p:nvPr userDrawn="1"/>
            </p:nvSpPr>
            <p:spPr bwMode="auto">
              <a:xfrm>
                <a:off x="8380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6" name="Rectangle 885"/>
              <p:cNvSpPr/>
              <p:nvPr userDrawn="1"/>
            </p:nvSpPr>
            <p:spPr bwMode="auto">
              <a:xfrm>
                <a:off x="8837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7" name="Rectangle 886"/>
              <p:cNvSpPr/>
              <p:nvPr/>
            </p:nvSpPr>
            <p:spPr bwMode="auto">
              <a:xfrm>
                <a:off x="9294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8" name="Rectangle 887"/>
              <p:cNvSpPr/>
              <p:nvPr userDrawn="1"/>
            </p:nvSpPr>
            <p:spPr bwMode="auto">
              <a:xfrm>
                <a:off x="9752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9" name="Rectangle 888"/>
              <p:cNvSpPr/>
              <p:nvPr userDrawn="1"/>
            </p:nvSpPr>
            <p:spPr bwMode="auto">
              <a:xfrm>
                <a:off x="10209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0" name="Rectangle 889"/>
              <p:cNvSpPr/>
              <p:nvPr userDrawn="1"/>
            </p:nvSpPr>
            <p:spPr bwMode="auto">
              <a:xfrm>
                <a:off x="10666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1" name="Rectangle 890"/>
              <p:cNvSpPr/>
              <p:nvPr userDrawn="1"/>
            </p:nvSpPr>
            <p:spPr bwMode="auto">
              <a:xfrm>
                <a:off x="11123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2" name="Rectangle 891"/>
              <p:cNvSpPr/>
              <p:nvPr userDrawn="1"/>
            </p:nvSpPr>
            <p:spPr bwMode="auto">
              <a:xfrm>
                <a:off x="11580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3" name="Rectangle 892"/>
              <p:cNvSpPr/>
              <p:nvPr userDrawn="1"/>
            </p:nvSpPr>
            <p:spPr bwMode="auto">
              <a:xfrm>
                <a:off x="12038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4" name="Rectangle 893"/>
              <p:cNvSpPr/>
              <p:nvPr/>
            </p:nvSpPr>
            <p:spPr bwMode="auto">
              <a:xfrm>
                <a:off x="-306388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5" name="Rectangle 894"/>
              <p:cNvSpPr/>
              <p:nvPr userDrawn="1"/>
            </p:nvSpPr>
            <p:spPr bwMode="auto">
              <a:xfrm>
                <a:off x="150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6" name="Rectangle 895"/>
              <p:cNvSpPr/>
              <p:nvPr userDrawn="1"/>
            </p:nvSpPr>
            <p:spPr bwMode="auto">
              <a:xfrm>
                <a:off x="608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7" name="Rectangle 896"/>
              <p:cNvSpPr/>
              <p:nvPr userDrawn="1"/>
            </p:nvSpPr>
            <p:spPr bwMode="auto">
              <a:xfrm>
                <a:off x="1065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8" name="Rectangle 897"/>
              <p:cNvSpPr/>
              <p:nvPr userDrawn="1"/>
            </p:nvSpPr>
            <p:spPr bwMode="auto">
              <a:xfrm>
                <a:off x="1522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9" name="Rectangle 898"/>
              <p:cNvSpPr/>
              <p:nvPr userDrawn="1"/>
            </p:nvSpPr>
            <p:spPr bwMode="auto">
              <a:xfrm>
                <a:off x="1979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0" name="Rectangle 899"/>
              <p:cNvSpPr/>
              <p:nvPr userDrawn="1"/>
            </p:nvSpPr>
            <p:spPr bwMode="auto">
              <a:xfrm>
                <a:off x="2436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1" name="Rectangle 900"/>
              <p:cNvSpPr/>
              <p:nvPr/>
            </p:nvSpPr>
            <p:spPr bwMode="auto">
              <a:xfrm>
                <a:off x="2894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2" name="Rectangle 901"/>
              <p:cNvSpPr/>
              <p:nvPr userDrawn="1"/>
            </p:nvSpPr>
            <p:spPr bwMode="auto">
              <a:xfrm>
                <a:off x="3351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3" name="Rectangle 902"/>
              <p:cNvSpPr/>
              <p:nvPr userDrawn="1"/>
            </p:nvSpPr>
            <p:spPr bwMode="auto">
              <a:xfrm>
                <a:off x="3808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4" name="Rectangle 903"/>
              <p:cNvSpPr/>
              <p:nvPr userDrawn="1"/>
            </p:nvSpPr>
            <p:spPr bwMode="auto">
              <a:xfrm>
                <a:off x="4265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5" name="Rectangle 904"/>
              <p:cNvSpPr/>
              <p:nvPr userDrawn="1"/>
            </p:nvSpPr>
            <p:spPr bwMode="auto">
              <a:xfrm>
                <a:off x="4722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6" name="Rectangle 905"/>
              <p:cNvSpPr/>
              <p:nvPr userDrawn="1"/>
            </p:nvSpPr>
            <p:spPr bwMode="auto">
              <a:xfrm>
                <a:off x="5180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7" name="Rectangle 906"/>
              <p:cNvSpPr/>
              <p:nvPr userDrawn="1"/>
            </p:nvSpPr>
            <p:spPr bwMode="auto">
              <a:xfrm>
                <a:off x="5637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8" name="Rectangle 907"/>
              <p:cNvSpPr/>
              <p:nvPr/>
            </p:nvSpPr>
            <p:spPr bwMode="auto">
              <a:xfrm>
                <a:off x="6094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9" name="Rectangle 908"/>
              <p:cNvSpPr/>
              <p:nvPr userDrawn="1"/>
            </p:nvSpPr>
            <p:spPr bwMode="auto">
              <a:xfrm>
                <a:off x="6551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0" name="Rectangle 909"/>
              <p:cNvSpPr/>
              <p:nvPr userDrawn="1"/>
            </p:nvSpPr>
            <p:spPr bwMode="auto">
              <a:xfrm>
                <a:off x="7008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1" name="Rectangle 910"/>
              <p:cNvSpPr/>
              <p:nvPr userDrawn="1"/>
            </p:nvSpPr>
            <p:spPr bwMode="auto">
              <a:xfrm>
                <a:off x="7466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2" name="Rectangle 911"/>
              <p:cNvSpPr/>
              <p:nvPr userDrawn="1"/>
            </p:nvSpPr>
            <p:spPr bwMode="auto">
              <a:xfrm>
                <a:off x="7923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3" name="Rectangle 912"/>
              <p:cNvSpPr/>
              <p:nvPr userDrawn="1"/>
            </p:nvSpPr>
            <p:spPr bwMode="auto">
              <a:xfrm>
                <a:off x="8380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4" name="Rectangle 913"/>
              <p:cNvSpPr/>
              <p:nvPr userDrawn="1"/>
            </p:nvSpPr>
            <p:spPr bwMode="auto">
              <a:xfrm>
                <a:off x="8837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5" name="Rectangle 914"/>
              <p:cNvSpPr/>
              <p:nvPr/>
            </p:nvSpPr>
            <p:spPr bwMode="auto">
              <a:xfrm>
                <a:off x="9294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6" name="Rectangle 915"/>
              <p:cNvSpPr/>
              <p:nvPr userDrawn="1"/>
            </p:nvSpPr>
            <p:spPr bwMode="auto">
              <a:xfrm>
                <a:off x="9752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7" name="Rectangle 916"/>
              <p:cNvSpPr/>
              <p:nvPr userDrawn="1"/>
            </p:nvSpPr>
            <p:spPr bwMode="auto">
              <a:xfrm>
                <a:off x="10209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8" name="Rectangle 917"/>
              <p:cNvSpPr/>
              <p:nvPr userDrawn="1"/>
            </p:nvSpPr>
            <p:spPr bwMode="auto">
              <a:xfrm>
                <a:off x="10666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9" name="Rectangle 918"/>
              <p:cNvSpPr/>
              <p:nvPr userDrawn="1"/>
            </p:nvSpPr>
            <p:spPr bwMode="auto">
              <a:xfrm>
                <a:off x="11123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0" name="Rectangle 919"/>
              <p:cNvSpPr/>
              <p:nvPr userDrawn="1"/>
            </p:nvSpPr>
            <p:spPr bwMode="auto">
              <a:xfrm>
                <a:off x="11580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1" name="Rectangle 920"/>
              <p:cNvSpPr/>
              <p:nvPr userDrawn="1"/>
            </p:nvSpPr>
            <p:spPr bwMode="auto">
              <a:xfrm>
                <a:off x="12038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2" name="Rectangle 921"/>
              <p:cNvSpPr/>
              <p:nvPr/>
            </p:nvSpPr>
            <p:spPr bwMode="auto">
              <a:xfrm>
                <a:off x="-306388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3" name="Rectangle 922"/>
              <p:cNvSpPr/>
              <p:nvPr userDrawn="1"/>
            </p:nvSpPr>
            <p:spPr bwMode="auto">
              <a:xfrm>
                <a:off x="150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4" name="Rectangle 923"/>
              <p:cNvSpPr/>
              <p:nvPr userDrawn="1"/>
            </p:nvSpPr>
            <p:spPr bwMode="auto">
              <a:xfrm>
                <a:off x="608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5" name="Rectangle 924"/>
              <p:cNvSpPr/>
              <p:nvPr userDrawn="1"/>
            </p:nvSpPr>
            <p:spPr bwMode="auto">
              <a:xfrm>
                <a:off x="1065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6" name="Rectangle 925"/>
              <p:cNvSpPr/>
              <p:nvPr userDrawn="1"/>
            </p:nvSpPr>
            <p:spPr bwMode="auto">
              <a:xfrm>
                <a:off x="1522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7" name="Rectangle 926"/>
              <p:cNvSpPr/>
              <p:nvPr userDrawn="1"/>
            </p:nvSpPr>
            <p:spPr bwMode="auto">
              <a:xfrm>
                <a:off x="1979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8" name="Rectangle 927"/>
              <p:cNvSpPr/>
              <p:nvPr userDrawn="1"/>
            </p:nvSpPr>
            <p:spPr bwMode="auto">
              <a:xfrm>
                <a:off x="2436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9" name="Rectangle 928"/>
              <p:cNvSpPr/>
              <p:nvPr/>
            </p:nvSpPr>
            <p:spPr bwMode="auto">
              <a:xfrm>
                <a:off x="2894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0" name="Rectangle 929"/>
              <p:cNvSpPr/>
              <p:nvPr userDrawn="1"/>
            </p:nvSpPr>
            <p:spPr bwMode="auto">
              <a:xfrm>
                <a:off x="3351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1" name="Rectangle 930"/>
              <p:cNvSpPr/>
              <p:nvPr userDrawn="1"/>
            </p:nvSpPr>
            <p:spPr bwMode="auto">
              <a:xfrm>
                <a:off x="3808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2" name="Rectangle 931"/>
              <p:cNvSpPr/>
              <p:nvPr userDrawn="1"/>
            </p:nvSpPr>
            <p:spPr bwMode="auto">
              <a:xfrm>
                <a:off x="4265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3" name="Rectangle 932"/>
              <p:cNvSpPr/>
              <p:nvPr userDrawn="1"/>
            </p:nvSpPr>
            <p:spPr bwMode="auto">
              <a:xfrm>
                <a:off x="4722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4" name="Rectangle 933"/>
              <p:cNvSpPr/>
              <p:nvPr userDrawn="1"/>
            </p:nvSpPr>
            <p:spPr bwMode="auto">
              <a:xfrm>
                <a:off x="5180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5" name="Rectangle 934"/>
              <p:cNvSpPr/>
              <p:nvPr userDrawn="1"/>
            </p:nvSpPr>
            <p:spPr bwMode="auto">
              <a:xfrm>
                <a:off x="5637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6" name="Rectangle 935"/>
              <p:cNvSpPr/>
              <p:nvPr/>
            </p:nvSpPr>
            <p:spPr bwMode="auto">
              <a:xfrm>
                <a:off x="6094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7" name="Rectangle 936"/>
              <p:cNvSpPr/>
              <p:nvPr userDrawn="1"/>
            </p:nvSpPr>
            <p:spPr bwMode="auto">
              <a:xfrm>
                <a:off x="6551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8" name="Rectangle 937"/>
              <p:cNvSpPr/>
              <p:nvPr userDrawn="1"/>
            </p:nvSpPr>
            <p:spPr bwMode="auto">
              <a:xfrm>
                <a:off x="7008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9" name="Rectangle 938"/>
              <p:cNvSpPr/>
              <p:nvPr userDrawn="1"/>
            </p:nvSpPr>
            <p:spPr bwMode="auto">
              <a:xfrm>
                <a:off x="7466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0" name="Rectangle 939"/>
              <p:cNvSpPr/>
              <p:nvPr userDrawn="1"/>
            </p:nvSpPr>
            <p:spPr bwMode="auto">
              <a:xfrm>
                <a:off x="7923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1" name="Rectangle 940"/>
              <p:cNvSpPr/>
              <p:nvPr userDrawn="1"/>
            </p:nvSpPr>
            <p:spPr bwMode="auto">
              <a:xfrm>
                <a:off x="8380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2" name="Rectangle 941"/>
              <p:cNvSpPr/>
              <p:nvPr userDrawn="1"/>
            </p:nvSpPr>
            <p:spPr bwMode="auto">
              <a:xfrm>
                <a:off x="8837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3" name="Rectangle 942"/>
              <p:cNvSpPr/>
              <p:nvPr/>
            </p:nvSpPr>
            <p:spPr bwMode="auto">
              <a:xfrm>
                <a:off x="9294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4" name="Rectangle 943"/>
              <p:cNvSpPr/>
              <p:nvPr userDrawn="1"/>
            </p:nvSpPr>
            <p:spPr bwMode="auto">
              <a:xfrm>
                <a:off x="9752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5" name="Rectangle 944"/>
              <p:cNvSpPr/>
              <p:nvPr userDrawn="1"/>
            </p:nvSpPr>
            <p:spPr bwMode="auto">
              <a:xfrm>
                <a:off x="10209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6" name="Rectangle 945"/>
              <p:cNvSpPr/>
              <p:nvPr userDrawn="1"/>
            </p:nvSpPr>
            <p:spPr bwMode="auto">
              <a:xfrm>
                <a:off x="10666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7" name="Rectangle 946"/>
              <p:cNvSpPr/>
              <p:nvPr userDrawn="1"/>
            </p:nvSpPr>
            <p:spPr bwMode="auto">
              <a:xfrm>
                <a:off x="11123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8" name="Rectangle 947"/>
              <p:cNvSpPr/>
              <p:nvPr userDrawn="1"/>
            </p:nvSpPr>
            <p:spPr bwMode="auto">
              <a:xfrm>
                <a:off x="11580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9" name="Rectangle 948"/>
              <p:cNvSpPr/>
              <p:nvPr userDrawn="1"/>
            </p:nvSpPr>
            <p:spPr bwMode="auto">
              <a:xfrm>
                <a:off x="12038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0" name="Rectangle 949"/>
              <p:cNvSpPr/>
              <p:nvPr/>
            </p:nvSpPr>
            <p:spPr bwMode="auto">
              <a:xfrm>
                <a:off x="-306388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1" name="Rectangle 950"/>
              <p:cNvSpPr/>
              <p:nvPr userDrawn="1"/>
            </p:nvSpPr>
            <p:spPr bwMode="auto">
              <a:xfrm>
                <a:off x="150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2" name="Rectangle 951"/>
              <p:cNvSpPr/>
              <p:nvPr userDrawn="1"/>
            </p:nvSpPr>
            <p:spPr bwMode="auto">
              <a:xfrm>
                <a:off x="608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3" name="Rectangle 952"/>
              <p:cNvSpPr/>
              <p:nvPr userDrawn="1"/>
            </p:nvSpPr>
            <p:spPr bwMode="auto">
              <a:xfrm>
                <a:off x="1065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4" name="Rectangle 953"/>
              <p:cNvSpPr/>
              <p:nvPr userDrawn="1"/>
            </p:nvSpPr>
            <p:spPr bwMode="auto">
              <a:xfrm>
                <a:off x="1522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5" name="Rectangle 954"/>
              <p:cNvSpPr/>
              <p:nvPr userDrawn="1"/>
            </p:nvSpPr>
            <p:spPr bwMode="auto">
              <a:xfrm>
                <a:off x="1979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6" name="Rectangle 955"/>
              <p:cNvSpPr/>
              <p:nvPr userDrawn="1"/>
            </p:nvSpPr>
            <p:spPr bwMode="auto">
              <a:xfrm>
                <a:off x="2436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7" name="Rectangle 956"/>
              <p:cNvSpPr/>
              <p:nvPr/>
            </p:nvSpPr>
            <p:spPr bwMode="auto">
              <a:xfrm>
                <a:off x="2894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8" name="Rectangle 957"/>
              <p:cNvSpPr/>
              <p:nvPr userDrawn="1"/>
            </p:nvSpPr>
            <p:spPr bwMode="auto">
              <a:xfrm>
                <a:off x="3351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9" name="Rectangle 958"/>
              <p:cNvSpPr/>
              <p:nvPr userDrawn="1"/>
            </p:nvSpPr>
            <p:spPr bwMode="auto">
              <a:xfrm>
                <a:off x="3808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0" name="Rectangle 959"/>
              <p:cNvSpPr/>
              <p:nvPr userDrawn="1"/>
            </p:nvSpPr>
            <p:spPr bwMode="auto">
              <a:xfrm>
                <a:off x="4265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1" name="Rectangle 960"/>
              <p:cNvSpPr/>
              <p:nvPr userDrawn="1"/>
            </p:nvSpPr>
            <p:spPr bwMode="auto">
              <a:xfrm>
                <a:off x="4722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2" name="Rectangle 961"/>
              <p:cNvSpPr/>
              <p:nvPr userDrawn="1"/>
            </p:nvSpPr>
            <p:spPr bwMode="auto">
              <a:xfrm>
                <a:off x="5180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3" name="Rectangle 962"/>
              <p:cNvSpPr/>
              <p:nvPr userDrawn="1"/>
            </p:nvSpPr>
            <p:spPr bwMode="auto">
              <a:xfrm>
                <a:off x="5637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4" name="Rectangle 963"/>
              <p:cNvSpPr/>
              <p:nvPr/>
            </p:nvSpPr>
            <p:spPr bwMode="auto">
              <a:xfrm>
                <a:off x="6094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5" name="Rectangle 964"/>
              <p:cNvSpPr/>
              <p:nvPr userDrawn="1"/>
            </p:nvSpPr>
            <p:spPr bwMode="auto">
              <a:xfrm>
                <a:off x="6551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6" name="Rectangle 965"/>
              <p:cNvSpPr/>
              <p:nvPr userDrawn="1"/>
            </p:nvSpPr>
            <p:spPr bwMode="auto">
              <a:xfrm>
                <a:off x="7008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7" name="Rectangle 966"/>
              <p:cNvSpPr/>
              <p:nvPr userDrawn="1"/>
            </p:nvSpPr>
            <p:spPr bwMode="auto">
              <a:xfrm>
                <a:off x="7466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8" name="Rectangle 967"/>
              <p:cNvSpPr/>
              <p:nvPr userDrawn="1"/>
            </p:nvSpPr>
            <p:spPr bwMode="auto">
              <a:xfrm>
                <a:off x="7923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9" name="Rectangle 968"/>
              <p:cNvSpPr/>
              <p:nvPr userDrawn="1"/>
            </p:nvSpPr>
            <p:spPr bwMode="auto">
              <a:xfrm>
                <a:off x="8380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0" name="Rectangle 969"/>
              <p:cNvSpPr/>
              <p:nvPr userDrawn="1"/>
            </p:nvSpPr>
            <p:spPr bwMode="auto">
              <a:xfrm>
                <a:off x="8837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1" name="Rectangle 970"/>
              <p:cNvSpPr/>
              <p:nvPr/>
            </p:nvSpPr>
            <p:spPr bwMode="auto">
              <a:xfrm>
                <a:off x="9294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2" name="Rectangle 971"/>
              <p:cNvSpPr/>
              <p:nvPr userDrawn="1"/>
            </p:nvSpPr>
            <p:spPr bwMode="auto">
              <a:xfrm>
                <a:off x="9752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3" name="Rectangle 972"/>
              <p:cNvSpPr/>
              <p:nvPr userDrawn="1"/>
            </p:nvSpPr>
            <p:spPr bwMode="auto">
              <a:xfrm>
                <a:off x="10209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4" name="Rectangle 973"/>
              <p:cNvSpPr/>
              <p:nvPr userDrawn="1"/>
            </p:nvSpPr>
            <p:spPr bwMode="auto">
              <a:xfrm>
                <a:off x="10666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5" name="Rectangle 974"/>
              <p:cNvSpPr/>
              <p:nvPr userDrawn="1"/>
            </p:nvSpPr>
            <p:spPr bwMode="auto">
              <a:xfrm>
                <a:off x="11123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6" name="Rectangle 975"/>
              <p:cNvSpPr/>
              <p:nvPr userDrawn="1"/>
            </p:nvSpPr>
            <p:spPr bwMode="auto">
              <a:xfrm>
                <a:off x="11580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7" name="Rectangle 976"/>
              <p:cNvSpPr/>
              <p:nvPr userDrawn="1"/>
            </p:nvSpPr>
            <p:spPr bwMode="auto">
              <a:xfrm>
                <a:off x="12038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8" name="Rectangle 977"/>
              <p:cNvSpPr/>
              <p:nvPr/>
            </p:nvSpPr>
            <p:spPr bwMode="auto">
              <a:xfrm>
                <a:off x="-306388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9" name="Rectangle 978"/>
              <p:cNvSpPr/>
              <p:nvPr userDrawn="1"/>
            </p:nvSpPr>
            <p:spPr bwMode="auto">
              <a:xfrm>
                <a:off x="150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0" name="Rectangle 979"/>
              <p:cNvSpPr/>
              <p:nvPr userDrawn="1"/>
            </p:nvSpPr>
            <p:spPr bwMode="auto">
              <a:xfrm>
                <a:off x="608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1" name="Rectangle 980"/>
              <p:cNvSpPr/>
              <p:nvPr userDrawn="1"/>
            </p:nvSpPr>
            <p:spPr bwMode="auto">
              <a:xfrm>
                <a:off x="1065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2" name="Rectangle 981"/>
              <p:cNvSpPr/>
              <p:nvPr userDrawn="1"/>
            </p:nvSpPr>
            <p:spPr bwMode="auto">
              <a:xfrm>
                <a:off x="1522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3" name="Rectangle 982"/>
              <p:cNvSpPr/>
              <p:nvPr userDrawn="1"/>
            </p:nvSpPr>
            <p:spPr bwMode="auto">
              <a:xfrm>
                <a:off x="1979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4" name="Rectangle 983"/>
              <p:cNvSpPr/>
              <p:nvPr userDrawn="1"/>
            </p:nvSpPr>
            <p:spPr bwMode="auto">
              <a:xfrm>
                <a:off x="2436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5" name="Rectangle 984"/>
              <p:cNvSpPr/>
              <p:nvPr/>
            </p:nvSpPr>
            <p:spPr bwMode="auto">
              <a:xfrm>
                <a:off x="2894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6" name="Rectangle 985"/>
              <p:cNvSpPr/>
              <p:nvPr userDrawn="1"/>
            </p:nvSpPr>
            <p:spPr bwMode="auto">
              <a:xfrm>
                <a:off x="3351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7" name="Rectangle 986"/>
              <p:cNvSpPr/>
              <p:nvPr userDrawn="1"/>
            </p:nvSpPr>
            <p:spPr bwMode="auto">
              <a:xfrm>
                <a:off x="3808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8" name="Rectangle 987"/>
              <p:cNvSpPr/>
              <p:nvPr userDrawn="1"/>
            </p:nvSpPr>
            <p:spPr bwMode="auto">
              <a:xfrm>
                <a:off x="4265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9" name="Rectangle 988"/>
              <p:cNvSpPr/>
              <p:nvPr userDrawn="1"/>
            </p:nvSpPr>
            <p:spPr bwMode="auto">
              <a:xfrm>
                <a:off x="4722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0" name="Rectangle 989"/>
              <p:cNvSpPr/>
              <p:nvPr userDrawn="1"/>
            </p:nvSpPr>
            <p:spPr bwMode="auto">
              <a:xfrm>
                <a:off x="5180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1" name="Rectangle 990"/>
              <p:cNvSpPr/>
              <p:nvPr userDrawn="1"/>
            </p:nvSpPr>
            <p:spPr bwMode="auto">
              <a:xfrm>
                <a:off x="5637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2" name="Rectangle 991"/>
              <p:cNvSpPr/>
              <p:nvPr/>
            </p:nvSpPr>
            <p:spPr bwMode="auto">
              <a:xfrm>
                <a:off x="6094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3" name="Rectangle 992"/>
              <p:cNvSpPr/>
              <p:nvPr userDrawn="1"/>
            </p:nvSpPr>
            <p:spPr bwMode="auto">
              <a:xfrm>
                <a:off x="6551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4" name="Rectangle 993"/>
              <p:cNvSpPr/>
              <p:nvPr userDrawn="1"/>
            </p:nvSpPr>
            <p:spPr bwMode="auto">
              <a:xfrm>
                <a:off x="7008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5" name="Rectangle 994"/>
              <p:cNvSpPr/>
              <p:nvPr userDrawn="1"/>
            </p:nvSpPr>
            <p:spPr bwMode="auto">
              <a:xfrm>
                <a:off x="7466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6" name="Rectangle 995"/>
              <p:cNvSpPr/>
              <p:nvPr userDrawn="1"/>
            </p:nvSpPr>
            <p:spPr bwMode="auto">
              <a:xfrm>
                <a:off x="7923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7" name="Rectangle 996"/>
              <p:cNvSpPr/>
              <p:nvPr userDrawn="1"/>
            </p:nvSpPr>
            <p:spPr bwMode="auto">
              <a:xfrm>
                <a:off x="8380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8" name="Rectangle 997"/>
              <p:cNvSpPr/>
              <p:nvPr userDrawn="1"/>
            </p:nvSpPr>
            <p:spPr bwMode="auto">
              <a:xfrm>
                <a:off x="8837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9" name="Rectangle 998"/>
              <p:cNvSpPr/>
              <p:nvPr/>
            </p:nvSpPr>
            <p:spPr bwMode="auto">
              <a:xfrm>
                <a:off x="9294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0" name="Rectangle 999"/>
              <p:cNvSpPr/>
              <p:nvPr userDrawn="1"/>
            </p:nvSpPr>
            <p:spPr bwMode="auto">
              <a:xfrm>
                <a:off x="9752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1" name="Rectangle 1000"/>
              <p:cNvSpPr/>
              <p:nvPr userDrawn="1"/>
            </p:nvSpPr>
            <p:spPr bwMode="auto">
              <a:xfrm>
                <a:off x="10209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2" name="Rectangle 1001"/>
              <p:cNvSpPr/>
              <p:nvPr userDrawn="1"/>
            </p:nvSpPr>
            <p:spPr bwMode="auto">
              <a:xfrm>
                <a:off x="10666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3" name="Rectangle 1002"/>
              <p:cNvSpPr/>
              <p:nvPr userDrawn="1"/>
            </p:nvSpPr>
            <p:spPr bwMode="auto">
              <a:xfrm>
                <a:off x="11123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4" name="Rectangle 1003"/>
              <p:cNvSpPr/>
              <p:nvPr userDrawn="1"/>
            </p:nvSpPr>
            <p:spPr bwMode="auto">
              <a:xfrm>
                <a:off x="11580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5" name="Rectangle 1004"/>
              <p:cNvSpPr/>
              <p:nvPr userDrawn="1"/>
            </p:nvSpPr>
            <p:spPr bwMode="auto">
              <a:xfrm>
                <a:off x="12038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6" name="Rectangle 1005"/>
              <p:cNvSpPr/>
              <p:nvPr/>
            </p:nvSpPr>
            <p:spPr bwMode="auto">
              <a:xfrm>
                <a:off x="-306388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7" name="Rectangle 1006"/>
              <p:cNvSpPr/>
              <p:nvPr userDrawn="1"/>
            </p:nvSpPr>
            <p:spPr bwMode="auto">
              <a:xfrm>
                <a:off x="150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8" name="Rectangle 1007"/>
              <p:cNvSpPr/>
              <p:nvPr userDrawn="1"/>
            </p:nvSpPr>
            <p:spPr bwMode="auto">
              <a:xfrm>
                <a:off x="608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9" name="Rectangle 1008"/>
              <p:cNvSpPr/>
              <p:nvPr userDrawn="1"/>
            </p:nvSpPr>
            <p:spPr bwMode="auto">
              <a:xfrm>
                <a:off x="1065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0" name="Rectangle 1009"/>
              <p:cNvSpPr/>
              <p:nvPr userDrawn="1"/>
            </p:nvSpPr>
            <p:spPr bwMode="auto">
              <a:xfrm>
                <a:off x="1522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1" name="Rectangle 1010"/>
              <p:cNvSpPr/>
              <p:nvPr userDrawn="1"/>
            </p:nvSpPr>
            <p:spPr bwMode="auto">
              <a:xfrm>
                <a:off x="1979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2" name="Rectangle 1011"/>
              <p:cNvSpPr/>
              <p:nvPr userDrawn="1"/>
            </p:nvSpPr>
            <p:spPr bwMode="auto">
              <a:xfrm>
                <a:off x="2436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3" name="Rectangle 1012"/>
              <p:cNvSpPr/>
              <p:nvPr/>
            </p:nvSpPr>
            <p:spPr bwMode="auto">
              <a:xfrm>
                <a:off x="2894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4" name="Rectangle 1013"/>
              <p:cNvSpPr/>
              <p:nvPr userDrawn="1"/>
            </p:nvSpPr>
            <p:spPr bwMode="auto">
              <a:xfrm>
                <a:off x="3351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5" name="Rectangle 1014"/>
              <p:cNvSpPr/>
              <p:nvPr userDrawn="1"/>
            </p:nvSpPr>
            <p:spPr bwMode="auto">
              <a:xfrm>
                <a:off x="3808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6" name="Rectangle 1015"/>
              <p:cNvSpPr/>
              <p:nvPr userDrawn="1"/>
            </p:nvSpPr>
            <p:spPr bwMode="auto">
              <a:xfrm>
                <a:off x="4265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7" name="Rectangle 1016"/>
              <p:cNvSpPr/>
              <p:nvPr userDrawn="1"/>
            </p:nvSpPr>
            <p:spPr bwMode="auto">
              <a:xfrm>
                <a:off x="4722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8" name="Rectangle 1017"/>
              <p:cNvSpPr/>
              <p:nvPr userDrawn="1"/>
            </p:nvSpPr>
            <p:spPr bwMode="auto">
              <a:xfrm>
                <a:off x="5180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9" name="Rectangle 1018"/>
              <p:cNvSpPr/>
              <p:nvPr userDrawn="1"/>
            </p:nvSpPr>
            <p:spPr bwMode="auto">
              <a:xfrm>
                <a:off x="5637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0" name="Rectangle 1019"/>
              <p:cNvSpPr/>
              <p:nvPr/>
            </p:nvSpPr>
            <p:spPr bwMode="auto">
              <a:xfrm>
                <a:off x="6094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1" name="Rectangle 1020"/>
              <p:cNvSpPr/>
              <p:nvPr userDrawn="1"/>
            </p:nvSpPr>
            <p:spPr bwMode="auto">
              <a:xfrm>
                <a:off x="6551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2" name="Rectangle 1021"/>
              <p:cNvSpPr/>
              <p:nvPr userDrawn="1"/>
            </p:nvSpPr>
            <p:spPr bwMode="auto">
              <a:xfrm>
                <a:off x="7008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3" name="Rectangle 1022"/>
              <p:cNvSpPr/>
              <p:nvPr userDrawn="1"/>
            </p:nvSpPr>
            <p:spPr bwMode="auto">
              <a:xfrm>
                <a:off x="7466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4" name="Rectangle 1023"/>
              <p:cNvSpPr/>
              <p:nvPr userDrawn="1"/>
            </p:nvSpPr>
            <p:spPr bwMode="auto">
              <a:xfrm>
                <a:off x="7923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5" name="Rectangle 1024"/>
              <p:cNvSpPr/>
              <p:nvPr userDrawn="1"/>
            </p:nvSpPr>
            <p:spPr bwMode="auto">
              <a:xfrm>
                <a:off x="8380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6" name="Rectangle 1025"/>
              <p:cNvSpPr/>
              <p:nvPr userDrawn="1"/>
            </p:nvSpPr>
            <p:spPr bwMode="auto">
              <a:xfrm>
                <a:off x="8837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7" name="Rectangle 1026"/>
              <p:cNvSpPr/>
              <p:nvPr/>
            </p:nvSpPr>
            <p:spPr bwMode="auto">
              <a:xfrm>
                <a:off x="9294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8" name="Rectangle 1027"/>
              <p:cNvSpPr/>
              <p:nvPr userDrawn="1"/>
            </p:nvSpPr>
            <p:spPr bwMode="auto">
              <a:xfrm>
                <a:off x="9752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9" name="Rectangle 1028"/>
              <p:cNvSpPr/>
              <p:nvPr userDrawn="1"/>
            </p:nvSpPr>
            <p:spPr bwMode="auto">
              <a:xfrm>
                <a:off x="10209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0" name="Rectangle 1029"/>
              <p:cNvSpPr/>
              <p:nvPr userDrawn="1"/>
            </p:nvSpPr>
            <p:spPr bwMode="auto">
              <a:xfrm>
                <a:off x="10666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1" name="Rectangle 1030"/>
              <p:cNvSpPr/>
              <p:nvPr userDrawn="1"/>
            </p:nvSpPr>
            <p:spPr bwMode="auto">
              <a:xfrm>
                <a:off x="11123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2" name="Rectangle 1031"/>
              <p:cNvSpPr/>
              <p:nvPr userDrawn="1"/>
            </p:nvSpPr>
            <p:spPr bwMode="auto">
              <a:xfrm>
                <a:off x="11580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3" name="Rectangle 1032"/>
              <p:cNvSpPr/>
              <p:nvPr userDrawn="1"/>
            </p:nvSpPr>
            <p:spPr bwMode="auto">
              <a:xfrm>
                <a:off x="12038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4" name="Rectangle 1033"/>
              <p:cNvSpPr/>
              <p:nvPr/>
            </p:nvSpPr>
            <p:spPr bwMode="auto">
              <a:xfrm>
                <a:off x="-306388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5" name="Rectangle 1034"/>
              <p:cNvSpPr/>
              <p:nvPr userDrawn="1"/>
            </p:nvSpPr>
            <p:spPr bwMode="auto">
              <a:xfrm>
                <a:off x="150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6" name="Rectangle 1035"/>
              <p:cNvSpPr/>
              <p:nvPr userDrawn="1"/>
            </p:nvSpPr>
            <p:spPr bwMode="auto">
              <a:xfrm>
                <a:off x="608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7" name="Rectangle 1036"/>
              <p:cNvSpPr/>
              <p:nvPr userDrawn="1"/>
            </p:nvSpPr>
            <p:spPr bwMode="auto">
              <a:xfrm>
                <a:off x="1065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8" name="Rectangle 1037"/>
              <p:cNvSpPr/>
              <p:nvPr userDrawn="1"/>
            </p:nvSpPr>
            <p:spPr bwMode="auto">
              <a:xfrm>
                <a:off x="1522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9" name="Rectangle 1038"/>
              <p:cNvSpPr/>
              <p:nvPr userDrawn="1"/>
            </p:nvSpPr>
            <p:spPr bwMode="auto">
              <a:xfrm>
                <a:off x="1979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0" name="Rectangle 1039"/>
              <p:cNvSpPr/>
              <p:nvPr userDrawn="1"/>
            </p:nvSpPr>
            <p:spPr bwMode="auto">
              <a:xfrm>
                <a:off x="2436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1" name="Rectangle 1040"/>
              <p:cNvSpPr/>
              <p:nvPr/>
            </p:nvSpPr>
            <p:spPr bwMode="auto">
              <a:xfrm>
                <a:off x="2894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2" name="Rectangle 1041"/>
              <p:cNvSpPr/>
              <p:nvPr userDrawn="1"/>
            </p:nvSpPr>
            <p:spPr bwMode="auto">
              <a:xfrm>
                <a:off x="3351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3" name="Rectangle 1042"/>
              <p:cNvSpPr/>
              <p:nvPr userDrawn="1"/>
            </p:nvSpPr>
            <p:spPr bwMode="auto">
              <a:xfrm>
                <a:off x="3808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4" name="Rectangle 1043"/>
              <p:cNvSpPr/>
              <p:nvPr userDrawn="1"/>
            </p:nvSpPr>
            <p:spPr bwMode="auto">
              <a:xfrm>
                <a:off x="4265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5" name="Rectangle 1044"/>
              <p:cNvSpPr/>
              <p:nvPr userDrawn="1"/>
            </p:nvSpPr>
            <p:spPr bwMode="auto">
              <a:xfrm>
                <a:off x="4722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6" name="Rectangle 1045"/>
              <p:cNvSpPr/>
              <p:nvPr userDrawn="1"/>
            </p:nvSpPr>
            <p:spPr bwMode="auto">
              <a:xfrm>
                <a:off x="5180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7" name="Rectangle 1046"/>
              <p:cNvSpPr/>
              <p:nvPr userDrawn="1"/>
            </p:nvSpPr>
            <p:spPr bwMode="auto">
              <a:xfrm>
                <a:off x="5637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8" name="Rectangle 1047"/>
              <p:cNvSpPr/>
              <p:nvPr/>
            </p:nvSpPr>
            <p:spPr bwMode="auto">
              <a:xfrm>
                <a:off x="6094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9" name="Rectangle 1048"/>
              <p:cNvSpPr/>
              <p:nvPr userDrawn="1"/>
            </p:nvSpPr>
            <p:spPr bwMode="auto">
              <a:xfrm>
                <a:off x="6551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0" name="Rectangle 1049"/>
              <p:cNvSpPr/>
              <p:nvPr userDrawn="1"/>
            </p:nvSpPr>
            <p:spPr bwMode="auto">
              <a:xfrm>
                <a:off x="7008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1" name="Rectangle 1050"/>
              <p:cNvSpPr/>
              <p:nvPr userDrawn="1"/>
            </p:nvSpPr>
            <p:spPr bwMode="auto">
              <a:xfrm>
                <a:off x="7466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2" name="Rectangle 1051"/>
              <p:cNvSpPr/>
              <p:nvPr userDrawn="1"/>
            </p:nvSpPr>
            <p:spPr bwMode="auto">
              <a:xfrm>
                <a:off x="7923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3" name="Rectangle 1052"/>
              <p:cNvSpPr/>
              <p:nvPr userDrawn="1"/>
            </p:nvSpPr>
            <p:spPr bwMode="auto">
              <a:xfrm>
                <a:off x="8380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4" name="Rectangle 1053"/>
              <p:cNvSpPr/>
              <p:nvPr userDrawn="1"/>
            </p:nvSpPr>
            <p:spPr bwMode="auto">
              <a:xfrm>
                <a:off x="8837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5" name="Rectangle 1054"/>
              <p:cNvSpPr/>
              <p:nvPr/>
            </p:nvSpPr>
            <p:spPr bwMode="auto">
              <a:xfrm>
                <a:off x="9294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6" name="Rectangle 1055"/>
              <p:cNvSpPr/>
              <p:nvPr userDrawn="1"/>
            </p:nvSpPr>
            <p:spPr bwMode="auto">
              <a:xfrm>
                <a:off x="9752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7" name="Rectangle 1056"/>
              <p:cNvSpPr/>
              <p:nvPr userDrawn="1"/>
            </p:nvSpPr>
            <p:spPr bwMode="auto">
              <a:xfrm>
                <a:off x="10209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8" name="Rectangle 1057"/>
              <p:cNvSpPr/>
              <p:nvPr userDrawn="1"/>
            </p:nvSpPr>
            <p:spPr bwMode="auto">
              <a:xfrm>
                <a:off x="10666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9" name="Rectangle 1058"/>
              <p:cNvSpPr/>
              <p:nvPr userDrawn="1"/>
            </p:nvSpPr>
            <p:spPr bwMode="auto">
              <a:xfrm>
                <a:off x="11123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0" name="Rectangle 1059"/>
              <p:cNvSpPr/>
              <p:nvPr userDrawn="1"/>
            </p:nvSpPr>
            <p:spPr bwMode="auto">
              <a:xfrm>
                <a:off x="11580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1" name="Rectangle 1060"/>
              <p:cNvSpPr/>
              <p:nvPr userDrawn="1"/>
            </p:nvSpPr>
            <p:spPr bwMode="auto">
              <a:xfrm>
                <a:off x="12038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2" name="Rectangle 1061"/>
              <p:cNvSpPr/>
              <p:nvPr/>
            </p:nvSpPr>
            <p:spPr bwMode="auto">
              <a:xfrm>
                <a:off x="-306388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3" name="Rectangle 1062"/>
              <p:cNvSpPr/>
              <p:nvPr userDrawn="1"/>
            </p:nvSpPr>
            <p:spPr bwMode="auto">
              <a:xfrm>
                <a:off x="150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4" name="Rectangle 1063"/>
              <p:cNvSpPr/>
              <p:nvPr userDrawn="1"/>
            </p:nvSpPr>
            <p:spPr bwMode="auto">
              <a:xfrm>
                <a:off x="608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5" name="Rectangle 1064"/>
              <p:cNvSpPr/>
              <p:nvPr userDrawn="1"/>
            </p:nvSpPr>
            <p:spPr bwMode="auto">
              <a:xfrm>
                <a:off x="1065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6" name="Rectangle 1065"/>
              <p:cNvSpPr/>
              <p:nvPr userDrawn="1"/>
            </p:nvSpPr>
            <p:spPr bwMode="auto">
              <a:xfrm>
                <a:off x="1522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7" name="Rectangle 1066"/>
              <p:cNvSpPr/>
              <p:nvPr userDrawn="1"/>
            </p:nvSpPr>
            <p:spPr bwMode="auto">
              <a:xfrm>
                <a:off x="1979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8" name="Rectangle 1067"/>
              <p:cNvSpPr/>
              <p:nvPr userDrawn="1"/>
            </p:nvSpPr>
            <p:spPr bwMode="auto">
              <a:xfrm>
                <a:off x="2436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9" name="Rectangle 1068"/>
              <p:cNvSpPr/>
              <p:nvPr/>
            </p:nvSpPr>
            <p:spPr bwMode="auto">
              <a:xfrm>
                <a:off x="2894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0" name="Rectangle 1069"/>
              <p:cNvSpPr/>
              <p:nvPr userDrawn="1"/>
            </p:nvSpPr>
            <p:spPr bwMode="auto">
              <a:xfrm>
                <a:off x="3351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1" name="Rectangle 1070"/>
              <p:cNvSpPr/>
              <p:nvPr userDrawn="1"/>
            </p:nvSpPr>
            <p:spPr bwMode="auto">
              <a:xfrm>
                <a:off x="3808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2" name="Rectangle 1071"/>
              <p:cNvSpPr/>
              <p:nvPr userDrawn="1"/>
            </p:nvSpPr>
            <p:spPr bwMode="auto">
              <a:xfrm>
                <a:off x="4265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3" name="Rectangle 1072"/>
              <p:cNvSpPr/>
              <p:nvPr userDrawn="1"/>
            </p:nvSpPr>
            <p:spPr bwMode="auto">
              <a:xfrm>
                <a:off x="4722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4" name="Rectangle 1073"/>
              <p:cNvSpPr/>
              <p:nvPr userDrawn="1"/>
            </p:nvSpPr>
            <p:spPr bwMode="auto">
              <a:xfrm>
                <a:off x="5180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5" name="Rectangle 1074"/>
              <p:cNvSpPr/>
              <p:nvPr userDrawn="1"/>
            </p:nvSpPr>
            <p:spPr bwMode="auto">
              <a:xfrm>
                <a:off x="5637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6" name="Rectangle 1075"/>
              <p:cNvSpPr/>
              <p:nvPr/>
            </p:nvSpPr>
            <p:spPr bwMode="auto">
              <a:xfrm>
                <a:off x="6094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7" name="Rectangle 1076"/>
              <p:cNvSpPr/>
              <p:nvPr userDrawn="1"/>
            </p:nvSpPr>
            <p:spPr bwMode="auto">
              <a:xfrm>
                <a:off x="6551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8" name="Rectangle 1077"/>
              <p:cNvSpPr/>
              <p:nvPr userDrawn="1"/>
            </p:nvSpPr>
            <p:spPr bwMode="auto">
              <a:xfrm>
                <a:off x="7008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9" name="Rectangle 1078"/>
              <p:cNvSpPr/>
              <p:nvPr userDrawn="1"/>
            </p:nvSpPr>
            <p:spPr bwMode="auto">
              <a:xfrm>
                <a:off x="7466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0" name="Rectangle 1079"/>
              <p:cNvSpPr/>
              <p:nvPr userDrawn="1"/>
            </p:nvSpPr>
            <p:spPr bwMode="auto">
              <a:xfrm>
                <a:off x="7923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1" name="Rectangle 1080"/>
              <p:cNvSpPr/>
              <p:nvPr userDrawn="1"/>
            </p:nvSpPr>
            <p:spPr bwMode="auto">
              <a:xfrm>
                <a:off x="8380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2" name="Rectangle 1081"/>
              <p:cNvSpPr/>
              <p:nvPr userDrawn="1"/>
            </p:nvSpPr>
            <p:spPr bwMode="auto">
              <a:xfrm>
                <a:off x="8837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3" name="Rectangle 1082"/>
              <p:cNvSpPr/>
              <p:nvPr/>
            </p:nvSpPr>
            <p:spPr bwMode="auto">
              <a:xfrm>
                <a:off x="9294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4" name="Rectangle 1083"/>
              <p:cNvSpPr/>
              <p:nvPr userDrawn="1"/>
            </p:nvSpPr>
            <p:spPr bwMode="auto">
              <a:xfrm>
                <a:off x="9752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5" name="Rectangle 1084"/>
              <p:cNvSpPr/>
              <p:nvPr userDrawn="1"/>
            </p:nvSpPr>
            <p:spPr bwMode="auto">
              <a:xfrm>
                <a:off x="10209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6" name="Rectangle 1085"/>
              <p:cNvSpPr/>
              <p:nvPr userDrawn="1"/>
            </p:nvSpPr>
            <p:spPr bwMode="auto">
              <a:xfrm>
                <a:off x="10666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7" name="Rectangle 1086"/>
              <p:cNvSpPr/>
              <p:nvPr userDrawn="1"/>
            </p:nvSpPr>
            <p:spPr bwMode="auto">
              <a:xfrm>
                <a:off x="11123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8" name="Rectangle 1087"/>
              <p:cNvSpPr/>
              <p:nvPr userDrawn="1"/>
            </p:nvSpPr>
            <p:spPr bwMode="auto">
              <a:xfrm>
                <a:off x="11580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9" name="Rectangle 1088"/>
              <p:cNvSpPr/>
              <p:nvPr userDrawn="1"/>
            </p:nvSpPr>
            <p:spPr bwMode="auto">
              <a:xfrm>
                <a:off x="12038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078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</p:grpSp>
        <p:grpSp>
          <p:nvGrpSpPr>
            <p:cNvPr id="1114" name="grid lines - 1&quot; - horizontal"/>
            <p:cNvGrpSpPr/>
            <p:nvPr userDrawn="1"/>
          </p:nvGrpSpPr>
          <p:grpSpPr>
            <a:xfrm>
              <a:off x="-304396" y="-228600"/>
              <a:ext cx="12801600" cy="7315200"/>
              <a:chOff x="-304396" y="-228600"/>
              <a:chExt cx="12801600" cy="7315200"/>
            </a:xfrm>
          </p:grpSpPr>
          <p:cxnSp>
            <p:nvCxnSpPr>
              <p:cNvPr id="1105" name="Straight Connector 1104"/>
              <p:cNvCxnSpPr/>
              <p:nvPr userDrawn="1"/>
            </p:nvCxnSpPr>
            <p:spPr>
              <a:xfrm rot="16200000" flipV="1">
                <a:off x="6096404" y="-29718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Straight Connector 1105"/>
              <p:cNvCxnSpPr/>
              <p:nvPr userDrawn="1"/>
            </p:nvCxnSpPr>
            <p:spPr>
              <a:xfrm rot="16200000" flipV="1">
                <a:off x="6096404" y="-20574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7" name="Straight Connector 1106"/>
              <p:cNvCxnSpPr/>
              <p:nvPr userDrawn="1"/>
            </p:nvCxnSpPr>
            <p:spPr>
              <a:xfrm rot="16200000" flipV="1">
                <a:off x="6096404" y="-11430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8" name="Straight Connector 1107"/>
              <p:cNvCxnSpPr/>
              <p:nvPr userDrawn="1"/>
            </p:nvCxnSpPr>
            <p:spPr>
              <a:xfrm rot="16200000" flipV="1">
                <a:off x="6096404" y="-2286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9" name="Straight Connector 1108"/>
              <p:cNvCxnSpPr/>
              <p:nvPr userDrawn="1"/>
            </p:nvCxnSpPr>
            <p:spPr>
              <a:xfrm rot="16200000" flipV="1">
                <a:off x="6096404" y="6858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0" name="Straight Connector 1109"/>
              <p:cNvCxnSpPr/>
              <p:nvPr userDrawn="1"/>
            </p:nvCxnSpPr>
            <p:spPr>
              <a:xfrm rot="16200000" flipV="1">
                <a:off x="6096404" y="-38862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1" name="Straight Connector 1110"/>
              <p:cNvCxnSpPr/>
              <p:nvPr userDrawn="1"/>
            </p:nvCxnSpPr>
            <p:spPr>
              <a:xfrm rot="16200000" flipV="1">
                <a:off x="6096404" y="-48006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2" name="Straight Connector 1111"/>
              <p:cNvCxnSpPr/>
              <p:nvPr userDrawn="1"/>
            </p:nvCxnSpPr>
            <p:spPr>
              <a:xfrm rot="16200000" flipV="1">
                <a:off x="6096404" y="-57150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3" name="Straight Connector 1112"/>
              <p:cNvCxnSpPr/>
              <p:nvPr userDrawn="1"/>
            </p:nvCxnSpPr>
            <p:spPr>
              <a:xfrm rot="16200000" flipV="1">
                <a:off x="6096404" y="-66294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7" name="grid lines - 1&quot; - vertical"/>
            <p:cNvGrpSpPr/>
            <p:nvPr userDrawn="1"/>
          </p:nvGrpSpPr>
          <p:grpSpPr>
            <a:xfrm>
              <a:off x="-304396" y="-228600"/>
              <a:ext cx="12799608" cy="7315200"/>
              <a:chOff x="-304396" y="-228600"/>
              <a:chExt cx="12799608" cy="7315200"/>
            </a:xfrm>
          </p:grpSpPr>
          <p:cxnSp>
            <p:nvCxnSpPr>
              <p:cNvPr id="1091" name="Straight Connector 1090"/>
              <p:cNvCxnSpPr/>
              <p:nvPr userDrawn="1"/>
            </p:nvCxnSpPr>
            <p:spPr>
              <a:xfrm>
                <a:off x="6096404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3" name="Straight Connector 1092"/>
              <p:cNvCxnSpPr/>
              <p:nvPr userDrawn="1"/>
            </p:nvCxnSpPr>
            <p:spPr>
              <a:xfrm>
                <a:off x="8840600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4" name="Straight Connector 1093"/>
              <p:cNvCxnSpPr/>
              <p:nvPr userDrawn="1"/>
            </p:nvCxnSpPr>
            <p:spPr>
              <a:xfrm>
                <a:off x="7011136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5" name="Straight Connector 1094"/>
              <p:cNvCxnSpPr/>
              <p:nvPr userDrawn="1"/>
            </p:nvCxnSpPr>
            <p:spPr>
              <a:xfrm>
                <a:off x="7925868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6" name="Straight Connector 1095"/>
              <p:cNvCxnSpPr/>
              <p:nvPr userDrawn="1"/>
            </p:nvCxnSpPr>
            <p:spPr>
              <a:xfrm>
                <a:off x="9755332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Straight Connector 1096"/>
              <p:cNvCxnSpPr/>
              <p:nvPr userDrawn="1"/>
            </p:nvCxnSpPr>
            <p:spPr>
              <a:xfrm>
                <a:off x="10670064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8" name="Straight Connector 1097"/>
              <p:cNvCxnSpPr/>
              <p:nvPr userDrawn="1"/>
            </p:nvCxnSpPr>
            <p:spPr>
              <a:xfrm>
                <a:off x="11584794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/>
              <p:cNvCxnSpPr/>
              <p:nvPr userDrawn="1"/>
            </p:nvCxnSpPr>
            <p:spPr>
              <a:xfrm>
                <a:off x="5181672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 userDrawn="1"/>
            </p:nvCxnSpPr>
            <p:spPr>
              <a:xfrm>
                <a:off x="4266940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Straight Connector 1100"/>
              <p:cNvCxnSpPr/>
              <p:nvPr userDrawn="1"/>
            </p:nvCxnSpPr>
            <p:spPr>
              <a:xfrm>
                <a:off x="3352208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Straight Connector 1101"/>
              <p:cNvCxnSpPr/>
              <p:nvPr userDrawn="1"/>
            </p:nvCxnSpPr>
            <p:spPr>
              <a:xfrm>
                <a:off x="2437476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Straight Connector 1102"/>
              <p:cNvCxnSpPr/>
              <p:nvPr userDrawn="1"/>
            </p:nvCxnSpPr>
            <p:spPr>
              <a:xfrm>
                <a:off x="1522744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 userDrawn="1"/>
            </p:nvCxnSpPr>
            <p:spPr>
              <a:xfrm>
                <a:off x="608012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5" name="Straight Connector 1114"/>
              <p:cNvCxnSpPr/>
              <p:nvPr userDrawn="1"/>
            </p:nvCxnSpPr>
            <p:spPr>
              <a:xfrm>
                <a:off x="-304396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 userDrawn="1"/>
            </p:nvCxnSpPr>
            <p:spPr>
              <a:xfrm>
                <a:off x="12495212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3868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79361" rtl="0" eaLnBrk="1" latinLnBrk="0" hangingPunct="1">
        <a:lnSpc>
          <a:spcPct val="90000"/>
        </a:lnSpc>
        <a:spcBef>
          <a:spcPct val="0"/>
        </a:spcBef>
        <a:buNone/>
        <a:defRPr lang="en-US" sz="4700" b="0" kern="1200" cap="none" spc="-107" baseline="0" dirty="0" smtClean="0">
          <a:ln w="3175">
            <a:noFill/>
          </a:ln>
          <a:solidFill>
            <a:srgbClr val="505050"/>
          </a:soli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11159" indent="-311159" algn="l" defTabSz="979361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2600" kern="1200" spc="-107" baseline="0">
          <a:solidFill>
            <a:srgbClr val="626161"/>
          </a:solidFill>
          <a:latin typeface="Segoe UI" pitchFamily="34" charset="0"/>
          <a:ea typeface="+mn-ea"/>
          <a:cs typeface="+mn-cs"/>
        </a:defRPr>
      </a:lvl1pPr>
      <a:lvl2pPr marL="630833" indent="-304358" algn="l" defTabSz="979361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2100" kern="1200" spc="-107" baseline="0">
          <a:solidFill>
            <a:srgbClr val="626161"/>
          </a:solidFill>
          <a:latin typeface="Segoe UI" pitchFamily="34" charset="0"/>
          <a:ea typeface="+mn-ea"/>
          <a:cs typeface="+mn-cs"/>
        </a:defRPr>
      </a:lvl2pPr>
      <a:lvl3pPr marL="947098" indent="-304358" algn="l" defTabSz="979361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lang="en-US" sz="1900" kern="1200" spc="-107" baseline="0" dirty="0">
          <a:solidFill>
            <a:srgbClr val="626161"/>
          </a:solidFill>
          <a:latin typeface="Segoe UI" pitchFamily="34" charset="0"/>
          <a:ea typeface="+mn-ea"/>
          <a:cs typeface="+mn-cs"/>
        </a:defRPr>
      </a:lvl3pPr>
      <a:lvl4pPr marL="1229359" indent="-314562" algn="l" defTabSz="979361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1700" kern="1200" spc="-107" baseline="0">
          <a:solidFill>
            <a:srgbClr val="626161"/>
          </a:solidFill>
          <a:latin typeface="Segoe UI" pitchFamily="34" charset="0"/>
          <a:ea typeface="+mn-ea"/>
          <a:cs typeface="+mn-cs"/>
        </a:defRPr>
      </a:lvl4pPr>
      <a:lvl5pPr marL="1469106" indent="-239748" algn="l" defTabSz="979361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1700" kern="1200" spc="-107" baseline="0">
          <a:solidFill>
            <a:srgbClr val="626161"/>
          </a:solidFill>
          <a:latin typeface="Segoe UI" pitchFamily="34" charset="0"/>
          <a:ea typeface="+mn-ea"/>
          <a:cs typeface="+mn-cs"/>
        </a:defRPr>
      </a:lvl5pPr>
      <a:lvl6pPr marL="2693250" indent="-244841" algn="l" defTabSz="9793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2936" indent="-244841" algn="l" defTabSz="9793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618" indent="-244841" algn="l" defTabSz="9793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2307" indent="-244841" algn="l" defTabSz="9793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680" algn="l" defTabSz="979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9361" algn="l" defTabSz="979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047" algn="l" defTabSz="979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8730" algn="l" defTabSz="979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8415" algn="l" defTabSz="979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096" algn="l" defTabSz="979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3" algn="l" defTabSz="979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7457" algn="l" defTabSz="979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.5&quot; x .5&quot; GRID" hidden="1"/>
          <p:cNvGrpSpPr/>
          <p:nvPr/>
        </p:nvGrpSpPr>
        <p:grpSpPr>
          <a:xfrm>
            <a:off x="-244445" y="-248021"/>
            <a:ext cx="10217193" cy="7936654"/>
            <a:chOff x="-306388" y="-228600"/>
            <a:chExt cx="12803592" cy="7315200"/>
          </a:xfrm>
        </p:grpSpPr>
        <p:grpSp>
          <p:nvGrpSpPr>
            <p:cNvPr id="641" name=".5&quot; x .5&quot; grid"/>
            <p:cNvGrpSpPr/>
            <p:nvPr userDrawn="1"/>
          </p:nvGrpSpPr>
          <p:grpSpPr>
            <a:xfrm>
              <a:off x="-306388" y="-228600"/>
              <a:ext cx="12801600" cy="7315200"/>
              <a:chOff x="-306388" y="-155448"/>
              <a:chExt cx="12801600" cy="7315200"/>
            </a:xfrm>
          </p:grpSpPr>
          <p:sp>
            <p:nvSpPr>
              <p:cNvPr id="642" name="Rectangle 641"/>
              <p:cNvSpPr/>
              <p:nvPr/>
            </p:nvSpPr>
            <p:spPr bwMode="auto">
              <a:xfrm>
                <a:off x="-306388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3" name="Rectangle 642"/>
              <p:cNvSpPr/>
              <p:nvPr userDrawn="1"/>
            </p:nvSpPr>
            <p:spPr bwMode="auto">
              <a:xfrm>
                <a:off x="150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4" name="Rectangle 643"/>
              <p:cNvSpPr/>
              <p:nvPr userDrawn="1"/>
            </p:nvSpPr>
            <p:spPr bwMode="auto">
              <a:xfrm>
                <a:off x="608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5" name="Rectangle 644"/>
              <p:cNvSpPr/>
              <p:nvPr userDrawn="1"/>
            </p:nvSpPr>
            <p:spPr bwMode="auto">
              <a:xfrm>
                <a:off x="1065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6" name="Rectangle 645"/>
              <p:cNvSpPr/>
              <p:nvPr userDrawn="1"/>
            </p:nvSpPr>
            <p:spPr bwMode="auto">
              <a:xfrm>
                <a:off x="1522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7" name="Rectangle 646"/>
              <p:cNvSpPr/>
              <p:nvPr userDrawn="1"/>
            </p:nvSpPr>
            <p:spPr bwMode="auto">
              <a:xfrm>
                <a:off x="1979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8" name="Rectangle 647"/>
              <p:cNvSpPr/>
              <p:nvPr userDrawn="1"/>
            </p:nvSpPr>
            <p:spPr bwMode="auto">
              <a:xfrm>
                <a:off x="2436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9" name="Rectangle 648"/>
              <p:cNvSpPr/>
              <p:nvPr/>
            </p:nvSpPr>
            <p:spPr bwMode="auto">
              <a:xfrm>
                <a:off x="2894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0" name="Rectangle 649"/>
              <p:cNvSpPr/>
              <p:nvPr userDrawn="1"/>
            </p:nvSpPr>
            <p:spPr bwMode="auto">
              <a:xfrm>
                <a:off x="3351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1" name="Rectangle 650"/>
              <p:cNvSpPr/>
              <p:nvPr userDrawn="1"/>
            </p:nvSpPr>
            <p:spPr bwMode="auto">
              <a:xfrm>
                <a:off x="3808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2" name="Rectangle 651"/>
              <p:cNvSpPr/>
              <p:nvPr userDrawn="1"/>
            </p:nvSpPr>
            <p:spPr bwMode="auto">
              <a:xfrm>
                <a:off x="4265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3" name="Rectangle 652"/>
              <p:cNvSpPr/>
              <p:nvPr userDrawn="1"/>
            </p:nvSpPr>
            <p:spPr bwMode="auto">
              <a:xfrm>
                <a:off x="4722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4" name="Rectangle 653"/>
              <p:cNvSpPr/>
              <p:nvPr userDrawn="1"/>
            </p:nvSpPr>
            <p:spPr bwMode="auto">
              <a:xfrm>
                <a:off x="5180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5" name="Rectangle 654"/>
              <p:cNvSpPr/>
              <p:nvPr userDrawn="1"/>
            </p:nvSpPr>
            <p:spPr bwMode="auto">
              <a:xfrm>
                <a:off x="5637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6" name="Rectangle 655"/>
              <p:cNvSpPr/>
              <p:nvPr/>
            </p:nvSpPr>
            <p:spPr bwMode="auto">
              <a:xfrm>
                <a:off x="6094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7" name="Rectangle 656"/>
              <p:cNvSpPr/>
              <p:nvPr userDrawn="1"/>
            </p:nvSpPr>
            <p:spPr bwMode="auto">
              <a:xfrm>
                <a:off x="6551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8" name="Rectangle 657"/>
              <p:cNvSpPr/>
              <p:nvPr userDrawn="1"/>
            </p:nvSpPr>
            <p:spPr bwMode="auto">
              <a:xfrm>
                <a:off x="7008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9" name="Rectangle 658"/>
              <p:cNvSpPr/>
              <p:nvPr userDrawn="1"/>
            </p:nvSpPr>
            <p:spPr bwMode="auto">
              <a:xfrm>
                <a:off x="7466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0" name="Rectangle 659"/>
              <p:cNvSpPr/>
              <p:nvPr userDrawn="1"/>
            </p:nvSpPr>
            <p:spPr bwMode="auto">
              <a:xfrm>
                <a:off x="7923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1" name="Rectangle 660"/>
              <p:cNvSpPr/>
              <p:nvPr userDrawn="1"/>
            </p:nvSpPr>
            <p:spPr bwMode="auto">
              <a:xfrm>
                <a:off x="8380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2" name="Rectangle 661"/>
              <p:cNvSpPr/>
              <p:nvPr userDrawn="1"/>
            </p:nvSpPr>
            <p:spPr bwMode="auto">
              <a:xfrm>
                <a:off x="8837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3" name="Rectangle 662"/>
              <p:cNvSpPr/>
              <p:nvPr/>
            </p:nvSpPr>
            <p:spPr bwMode="auto">
              <a:xfrm>
                <a:off x="9294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4" name="Rectangle 663"/>
              <p:cNvSpPr/>
              <p:nvPr userDrawn="1"/>
            </p:nvSpPr>
            <p:spPr bwMode="auto">
              <a:xfrm>
                <a:off x="9752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5" name="Rectangle 664"/>
              <p:cNvSpPr/>
              <p:nvPr userDrawn="1"/>
            </p:nvSpPr>
            <p:spPr bwMode="auto">
              <a:xfrm>
                <a:off x="10209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6" name="Rectangle 665"/>
              <p:cNvSpPr/>
              <p:nvPr userDrawn="1"/>
            </p:nvSpPr>
            <p:spPr bwMode="auto">
              <a:xfrm>
                <a:off x="10666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7" name="Rectangle 666"/>
              <p:cNvSpPr/>
              <p:nvPr userDrawn="1"/>
            </p:nvSpPr>
            <p:spPr bwMode="auto">
              <a:xfrm>
                <a:off x="11123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8" name="Rectangle 667"/>
              <p:cNvSpPr/>
              <p:nvPr userDrawn="1"/>
            </p:nvSpPr>
            <p:spPr bwMode="auto">
              <a:xfrm>
                <a:off x="11580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9" name="Rectangle 668"/>
              <p:cNvSpPr/>
              <p:nvPr userDrawn="1"/>
            </p:nvSpPr>
            <p:spPr bwMode="auto">
              <a:xfrm>
                <a:off x="12038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 bwMode="auto">
              <a:xfrm>
                <a:off x="-306388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1" name="Rectangle 670"/>
              <p:cNvSpPr/>
              <p:nvPr userDrawn="1"/>
            </p:nvSpPr>
            <p:spPr bwMode="auto">
              <a:xfrm>
                <a:off x="150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2" name="Rectangle 671"/>
              <p:cNvSpPr/>
              <p:nvPr userDrawn="1"/>
            </p:nvSpPr>
            <p:spPr bwMode="auto">
              <a:xfrm>
                <a:off x="608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3" name="Rectangle 672"/>
              <p:cNvSpPr/>
              <p:nvPr userDrawn="1"/>
            </p:nvSpPr>
            <p:spPr bwMode="auto">
              <a:xfrm>
                <a:off x="1065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4" name="Rectangle 673"/>
              <p:cNvSpPr/>
              <p:nvPr userDrawn="1"/>
            </p:nvSpPr>
            <p:spPr bwMode="auto">
              <a:xfrm>
                <a:off x="1522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5" name="Rectangle 674"/>
              <p:cNvSpPr/>
              <p:nvPr userDrawn="1"/>
            </p:nvSpPr>
            <p:spPr bwMode="auto">
              <a:xfrm>
                <a:off x="1979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6" name="Rectangle 675"/>
              <p:cNvSpPr/>
              <p:nvPr userDrawn="1"/>
            </p:nvSpPr>
            <p:spPr bwMode="auto">
              <a:xfrm>
                <a:off x="2436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7" name="Rectangle 676"/>
              <p:cNvSpPr/>
              <p:nvPr/>
            </p:nvSpPr>
            <p:spPr bwMode="auto">
              <a:xfrm>
                <a:off x="2894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8" name="Rectangle 677"/>
              <p:cNvSpPr/>
              <p:nvPr userDrawn="1"/>
            </p:nvSpPr>
            <p:spPr bwMode="auto">
              <a:xfrm>
                <a:off x="3351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9" name="Rectangle 678"/>
              <p:cNvSpPr/>
              <p:nvPr userDrawn="1"/>
            </p:nvSpPr>
            <p:spPr bwMode="auto">
              <a:xfrm>
                <a:off x="3808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0" name="Rectangle 679"/>
              <p:cNvSpPr/>
              <p:nvPr userDrawn="1"/>
            </p:nvSpPr>
            <p:spPr bwMode="auto">
              <a:xfrm>
                <a:off x="4265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1" name="Rectangle 680"/>
              <p:cNvSpPr/>
              <p:nvPr userDrawn="1"/>
            </p:nvSpPr>
            <p:spPr bwMode="auto">
              <a:xfrm>
                <a:off x="4722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2" name="Rectangle 681"/>
              <p:cNvSpPr/>
              <p:nvPr userDrawn="1"/>
            </p:nvSpPr>
            <p:spPr bwMode="auto">
              <a:xfrm>
                <a:off x="5180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3" name="Rectangle 682"/>
              <p:cNvSpPr/>
              <p:nvPr userDrawn="1"/>
            </p:nvSpPr>
            <p:spPr bwMode="auto">
              <a:xfrm>
                <a:off x="5637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4" name="Rectangle 683"/>
              <p:cNvSpPr/>
              <p:nvPr/>
            </p:nvSpPr>
            <p:spPr bwMode="auto">
              <a:xfrm>
                <a:off x="6094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5" name="Rectangle 684"/>
              <p:cNvSpPr/>
              <p:nvPr userDrawn="1"/>
            </p:nvSpPr>
            <p:spPr bwMode="auto">
              <a:xfrm>
                <a:off x="6551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6" name="Rectangle 685"/>
              <p:cNvSpPr/>
              <p:nvPr userDrawn="1"/>
            </p:nvSpPr>
            <p:spPr bwMode="auto">
              <a:xfrm>
                <a:off x="7008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7" name="Rectangle 686"/>
              <p:cNvSpPr/>
              <p:nvPr userDrawn="1"/>
            </p:nvSpPr>
            <p:spPr bwMode="auto">
              <a:xfrm>
                <a:off x="7466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8" name="Rectangle 687"/>
              <p:cNvSpPr/>
              <p:nvPr userDrawn="1"/>
            </p:nvSpPr>
            <p:spPr bwMode="auto">
              <a:xfrm>
                <a:off x="7923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9" name="Rectangle 688"/>
              <p:cNvSpPr/>
              <p:nvPr userDrawn="1"/>
            </p:nvSpPr>
            <p:spPr bwMode="auto">
              <a:xfrm>
                <a:off x="8380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0" name="Rectangle 689"/>
              <p:cNvSpPr/>
              <p:nvPr userDrawn="1"/>
            </p:nvSpPr>
            <p:spPr bwMode="auto">
              <a:xfrm>
                <a:off x="8837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1" name="Rectangle 690"/>
              <p:cNvSpPr/>
              <p:nvPr/>
            </p:nvSpPr>
            <p:spPr bwMode="auto">
              <a:xfrm>
                <a:off x="9294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2" name="Rectangle 691"/>
              <p:cNvSpPr/>
              <p:nvPr userDrawn="1"/>
            </p:nvSpPr>
            <p:spPr bwMode="auto">
              <a:xfrm>
                <a:off x="9752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3" name="Rectangle 692"/>
              <p:cNvSpPr/>
              <p:nvPr userDrawn="1"/>
            </p:nvSpPr>
            <p:spPr bwMode="auto">
              <a:xfrm>
                <a:off x="10209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4" name="Rectangle 693"/>
              <p:cNvSpPr/>
              <p:nvPr userDrawn="1"/>
            </p:nvSpPr>
            <p:spPr bwMode="auto">
              <a:xfrm>
                <a:off x="10666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5" name="Rectangle 694"/>
              <p:cNvSpPr/>
              <p:nvPr userDrawn="1"/>
            </p:nvSpPr>
            <p:spPr bwMode="auto">
              <a:xfrm>
                <a:off x="11123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6" name="Rectangle 695"/>
              <p:cNvSpPr/>
              <p:nvPr userDrawn="1"/>
            </p:nvSpPr>
            <p:spPr bwMode="auto">
              <a:xfrm>
                <a:off x="11580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7" name="Rectangle 696"/>
              <p:cNvSpPr/>
              <p:nvPr userDrawn="1"/>
            </p:nvSpPr>
            <p:spPr bwMode="auto">
              <a:xfrm>
                <a:off x="12038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8" name="Rectangle 697"/>
              <p:cNvSpPr/>
              <p:nvPr/>
            </p:nvSpPr>
            <p:spPr bwMode="auto">
              <a:xfrm>
                <a:off x="-306388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9" name="Rectangle 698"/>
              <p:cNvSpPr/>
              <p:nvPr userDrawn="1"/>
            </p:nvSpPr>
            <p:spPr bwMode="auto">
              <a:xfrm>
                <a:off x="150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0" name="Rectangle 699"/>
              <p:cNvSpPr/>
              <p:nvPr userDrawn="1"/>
            </p:nvSpPr>
            <p:spPr bwMode="auto">
              <a:xfrm>
                <a:off x="608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1" name="Rectangle 700"/>
              <p:cNvSpPr/>
              <p:nvPr userDrawn="1"/>
            </p:nvSpPr>
            <p:spPr bwMode="auto">
              <a:xfrm>
                <a:off x="1065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2" name="Rectangle 701"/>
              <p:cNvSpPr/>
              <p:nvPr userDrawn="1"/>
            </p:nvSpPr>
            <p:spPr bwMode="auto">
              <a:xfrm>
                <a:off x="1522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3" name="Rectangle 702"/>
              <p:cNvSpPr/>
              <p:nvPr userDrawn="1"/>
            </p:nvSpPr>
            <p:spPr bwMode="auto">
              <a:xfrm>
                <a:off x="1979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4" name="Rectangle 703"/>
              <p:cNvSpPr/>
              <p:nvPr userDrawn="1"/>
            </p:nvSpPr>
            <p:spPr bwMode="auto">
              <a:xfrm>
                <a:off x="2436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5" name="Rectangle 704"/>
              <p:cNvSpPr/>
              <p:nvPr/>
            </p:nvSpPr>
            <p:spPr bwMode="auto">
              <a:xfrm>
                <a:off x="2894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6" name="Rectangle 705"/>
              <p:cNvSpPr/>
              <p:nvPr userDrawn="1"/>
            </p:nvSpPr>
            <p:spPr bwMode="auto">
              <a:xfrm>
                <a:off x="3351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7" name="Rectangle 706"/>
              <p:cNvSpPr/>
              <p:nvPr userDrawn="1"/>
            </p:nvSpPr>
            <p:spPr bwMode="auto">
              <a:xfrm>
                <a:off x="3808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8" name="Rectangle 707"/>
              <p:cNvSpPr/>
              <p:nvPr userDrawn="1"/>
            </p:nvSpPr>
            <p:spPr bwMode="auto">
              <a:xfrm>
                <a:off x="4265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9" name="Rectangle 708"/>
              <p:cNvSpPr/>
              <p:nvPr userDrawn="1"/>
            </p:nvSpPr>
            <p:spPr bwMode="auto">
              <a:xfrm>
                <a:off x="4722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0" name="Rectangle 709"/>
              <p:cNvSpPr/>
              <p:nvPr userDrawn="1"/>
            </p:nvSpPr>
            <p:spPr bwMode="auto">
              <a:xfrm>
                <a:off x="5180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1" name="Rectangle 710"/>
              <p:cNvSpPr/>
              <p:nvPr userDrawn="1"/>
            </p:nvSpPr>
            <p:spPr bwMode="auto">
              <a:xfrm>
                <a:off x="5637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2" name="Rectangle 711"/>
              <p:cNvSpPr/>
              <p:nvPr/>
            </p:nvSpPr>
            <p:spPr bwMode="auto">
              <a:xfrm>
                <a:off x="6094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3" name="Rectangle 712"/>
              <p:cNvSpPr/>
              <p:nvPr userDrawn="1"/>
            </p:nvSpPr>
            <p:spPr bwMode="auto">
              <a:xfrm>
                <a:off x="6551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4" name="Rectangle 713"/>
              <p:cNvSpPr/>
              <p:nvPr userDrawn="1"/>
            </p:nvSpPr>
            <p:spPr bwMode="auto">
              <a:xfrm>
                <a:off x="7008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5" name="Rectangle 714"/>
              <p:cNvSpPr/>
              <p:nvPr userDrawn="1"/>
            </p:nvSpPr>
            <p:spPr bwMode="auto">
              <a:xfrm>
                <a:off x="7466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6" name="Rectangle 715"/>
              <p:cNvSpPr/>
              <p:nvPr userDrawn="1"/>
            </p:nvSpPr>
            <p:spPr bwMode="auto">
              <a:xfrm>
                <a:off x="7923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7" name="Rectangle 716"/>
              <p:cNvSpPr/>
              <p:nvPr userDrawn="1"/>
            </p:nvSpPr>
            <p:spPr bwMode="auto">
              <a:xfrm>
                <a:off x="8380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8" name="Rectangle 717"/>
              <p:cNvSpPr/>
              <p:nvPr userDrawn="1"/>
            </p:nvSpPr>
            <p:spPr bwMode="auto">
              <a:xfrm>
                <a:off x="8837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9" name="Rectangle 718"/>
              <p:cNvSpPr/>
              <p:nvPr/>
            </p:nvSpPr>
            <p:spPr bwMode="auto">
              <a:xfrm>
                <a:off x="9294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0" name="Rectangle 719"/>
              <p:cNvSpPr/>
              <p:nvPr userDrawn="1"/>
            </p:nvSpPr>
            <p:spPr bwMode="auto">
              <a:xfrm>
                <a:off x="9752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1" name="Rectangle 720"/>
              <p:cNvSpPr/>
              <p:nvPr userDrawn="1"/>
            </p:nvSpPr>
            <p:spPr bwMode="auto">
              <a:xfrm>
                <a:off x="10209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2" name="Rectangle 721"/>
              <p:cNvSpPr/>
              <p:nvPr userDrawn="1"/>
            </p:nvSpPr>
            <p:spPr bwMode="auto">
              <a:xfrm>
                <a:off x="10666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3" name="Rectangle 722"/>
              <p:cNvSpPr/>
              <p:nvPr userDrawn="1"/>
            </p:nvSpPr>
            <p:spPr bwMode="auto">
              <a:xfrm>
                <a:off x="11123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4" name="Rectangle 723"/>
              <p:cNvSpPr/>
              <p:nvPr userDrawn="1"/>
            </p:nvSpPr>
            <p:spPr bwMode="auto">
              <a:xfrm>
                <a:off x="11580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5" name="Rectangle 724"/>
              <p:cNvSpPr/>
              <p:nvPr userDrawn="1"/>
            </p:nvSpPr>
            <p:spPr bwMode="auto">
              <a:xfrm>
                <a:off x="12038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6" name="Rectangle 725"/>
              <p:cNvSpPr/>
              <p:nvPr/>
            </p:nvSpPr>
            <p:spPr bwMode="auto">
              <a:xfrm>
                <a:off x="-306388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7" name="Rectangle 726"/>
              <p:cNvSpPr/>
              <p:nvPr userDrawn="1"/>
            </p:nvSpPr>
            <p:spPr bwMode="auto">
              <a:xfrm>
                <a:off x="150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8" name="Rectangle 727"/>
              <p:cNvSpPr/>
              <p:nvPr userDrawn="1"/>
            </p:nvSpPr>
            <p:spPr bwMode="auto">
              <a:xfrm>
                <a:off x="608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9" name="Rectangle 728"/>
              <p:cNvSpPr/>
              <p:nvPr userDrawn="1"/>
            </p:nvSpPr>
            <p:spPr bwMode="auto">
              <a:xfrm>
                <a:off x="1065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0" name="Rectangle 729"/>
              <p:cNvSpPr/>
              <p:nvPr userDrawn="1"/>
            </p:nvSpPr>
            <p:spPr bwMode="auto">
              <a:xfrm>
                <a:off x="1522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1" name="Rectangle 730"/>
              <p:cNvSpPr/>
              <p:nvPr userDrawn="1"/>
            </p:nvSpPr>
            <p:spPr bwMode="auto">
              <a:xfrm>
                <a:off x="1979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2" name="Rectangle 731"/>
              <p:cNvSpPr/>
              <p:nvPr userDrawn="1"/>
            </p:nvSpPr>
            <p:spPr bwMode="auto">
              <a:xfrm>
                <a:off x="2436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3" name="Rectangle 732"/>
              <p:cNvSpPr/>
              <p:nvPr/>
            </p:nvSpPr>
            <p:spPr bwMode="auto">
              <a:xfrm>
                <a:off x="2894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4" name="Rectangle 733"/>
              <p:cNvSpPr/>
              <p:nvPr userDrawn="1"/>
            </p:nvSpPr>
            <p:spPr bwMode="auto">
              <a:xfrm>
                <a:off x="3351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5" name="Rectangle 734"/>
              <p:cNvSpPr/>
              <p:nvPr userDrawn="1"/>
            </p:nvSpPr>
            <p:spPr bwMode="auto">
              <a:xfrm>
                <a:off x="3808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6" name="Rectangle 735"/>
              <p:cNvSpPr/>
              <p:nvPr userDrawn="1"/>
            </p:nvSpPr>
            <p:spPr bwMode="auto">
              <a:xfrm>
                <a:off x="4265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7" name="Rectangle 736"/>
              <p:cNvSpPr/>
              <p:nvPr userDrawn="1"/>
            </p:nvSpPr>
            <p:spPr bwMode="auto">
              <a:xfrm>
                <a:off x="4722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8" name="Rectangle 737"/>
              <p:cNvSpPr/>
              <p:nvPr userDrawn="1"/>
            </p:nvSpPr>
            <p:spPr bwMode="auto">
              <a:xfrm>
                <a:off x="5180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9" name="Rectangle 738"/>
              <p:cNvSpPr/>
              <p:nvPr userDrawn="1"/>
            </p:nvSpPr>
            <p:spPr bwMode="auto">
              <a:xfrm>
                <a:off x="5637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0" name="Rectangle 739"/>
              <p:cNvSpPr/>
              <p:nvPr/>
            </p:nvSpPr>
            <p:spPr bwMode="auto">
              <a:xfrm>
                <a:off x="6094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1" name="Rectangle 740"/>
              <p:cNvSpPr/>
              <p:nvPr userDrawn="1"/>
            </p:nvSpPr>
            <p:spPr bwMode="auto">
              <a:xfrm>
                <a:off x="6551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2" name="Rectangle 741"/>
              <p:cNvSpPr/>
              <p:nvPr userDrawn="1"/>
            </p:nvSpPr>
            <p:spPr bwMode="auto">
              <a:xfrm>
                <a:off x="7008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3" name="Rectangle 742"/>
              <p:cNvSpPr/>
              <p:nvPr userDrawn="1"/>
            </p:nvSpPr>
            <p:spPr bwMode="auto">
              <a:xfrm>
                <a:off x="7466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4" name="Rectangle 743"/>
              <p:cNvSpPr/>
              <p:nvPr userDrawn="1"/>
            </p:nvSpPr>
            <p:spPr bwMode="auto">
              <a:xfrm>
                <a:off x="7923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5" name="Rectangle 744"/>
              <p:cNvSpPr/>
              <p:nvPr userDrawn="1"/>
            </p:nvSpPr>
            <p:spPr bwMode="auto">
              <a:xfrm>
                <a:off x="8380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6" name="Rectangle 745"/>
              <p:cNvSpPr/>
              <p:nvPr userDrawn="1"/>
            </p:nvSpPr>
            <p:spPr bwMode="auto">
              <a:xfrm>
                <a:off x="8837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7" name="Rectangle 746"/>
              <p:cNvSpPr/>
              <p:nvPr/>
            </p:nvSpPr>
            <p:spPr bwMode="auto">
              <a:xfrm>
                <a:off x="9294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8" name="Rectangle 747"/>
              <p:cNvSpPr/>
              <p:nvPr userDrawn="1"/>
            </p:nvSpPr>
            <p:spPr bwMode="auto">
              <a:xfrm>
                <a:off x="9752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9" name="Rectangle 748"/>
              <p:cNvSpPr/>
              <p:nvPr userDrawn="1"/>
            </p:nvSpPr>
            <p:spPr bwMode="auto">
              <a:xfrm>
                <a:off x="10209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0" name="Rectangle 749"/>
              <p:cNvSpPr/>
              <p:nvPr userDrawn="1"/>
            </p:nvSpPr>
            <p:spPr bwMode="auto">
              <a:xfrm>
                <a:off x="10666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1" name="Rectangle 750"/>
              <p:cNvSpPr/>
              <p:nvPr userDrawn="1"/>
            </p:nvSpPr>
            <p:spPr bwMode="auto">
              <a:xfrm>
                <a:off x="11123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2" name="Rectangle 751"/>
              <p:cNvSpPr/>
              <p:nvPr userDrawn="1"/>
            </p:nvSpPr>
            <p:spPr bwMode="auto">
              <a:xfrm>
                <a:off x="11580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3" name="Rectangle 752"/>
              <p:cNvSpPr/>
              <p:nvPr userDrawn="1"/>
            </p:nvSpPr>
            <p:spPr bwMode="auto">
              <a:xfrm>
                <a:off x="12038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4" name="Rectangle 753"/>
              <p:cNvSpPr/>
              <p:nvPr/>
            </p:nvSpPr>
            <p:spPr bwMode="auto">
              <a:xfrm>
                <a:off x="-306388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5" name="Rectangle 754"/>
              <p:cNvSpPr/>
              <p:nvPr userDrawn="1"/>
            </p:nvSpPr>
            <p:spPr bwMode="auto">
              <a:xfrm>
                <a:off x="150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6" name="Rectangle 755"/>
              <p:cNvSpPr/>
              <p:nvPr userDrawn="1"/>
            </p:nvSpPr>
            <p:spPr bwMode="auto">
              <a:xfrm>
                <a:off x="608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7" name="Rectangle 756"/>
              <p:cNvSpPr/>
              <p:nvPr userDrawn="1"/>
            </p:nvSpPr>
            <p:spPr bwMode="auto">
              <a:xfrm>
                <a:off x="1065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8" name="Rectangle 757"/>
              <p:cNvSpPr/>
              <p:nvPr userDrawn="1"/>
            </p:nvSpPr>
            <p:spPr bwMode="auto">
              <a:xfrm>
                <a:off x="1522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9" name="Rectangle 758"/>
              <p:cNvSpPr/>
              <p:nvPr userDrawn="1"/>
            </p:nvSpPr>
            <p:spPr bwMode="auto">
              <a:xfrm>
                <a:off x="1979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0" name="Rectangle 759"/>
              <p:cNvSpPr/>
              <p:nvPr userDrawn="1"/>
            </p:nvSpPr>
            <p:spPr bwMode="auto">
              <a:xfrm>
                <a:off x="2436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1" name="Rectangle 760"/>
              <p:cNvSpPr/>
              <p:nvPr/>
            </p:nvSpPr>
            <p:spPr bwMode="auto">
              <a:xfrm>
                <a:off x="2894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2" name="Rectangle 761"/>
              <p:cNvSpPr/>
              <p:nvPr userDrawn="1"/>
            </p:nvSpPr>
            <p:spPr bwMode="auto">
              <a:xfrm>
                <a:off x="3351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3" name="Rectangle 762"/>
              <p:cNvSpPr/>
              <p:nvPr userDrawn="1"/>
            </p:nvSpPr>
            <p:spPr bwMode="auto">
              <a:xfrm>
                <a:off x="3808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4" name="Rectangle 763"/>
              <p:cNvSpPr/>
              <p:nvPr userDrawn="1"/>
            </p:nvSpPr>
            <p:spPr bwMode="auto">
              <a:xfrm>
                <a:off x="4265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5" name="Rectangle 764"/>
              <p:cNvSpPr/>
              <p:nvPr userDrawn="1"/>
            </p:nvSpPr>
            <p:spPr bwMode="auto">
              <a:xfrm>
                <a:off x="4722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6" name="Rectangle 765"/>
              <p:cNvSpPr/>
              <p:nvPr userDrawn="1"/>
            </p:nvSpPr>
            <p:spPr bwMode="auto">
              <a:xfrm>
                <a:off x="5180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7" name="Rectangle 766"/>
              <p:cNvSpPr/>
              <p:nvPr userDrawn="1"/>
            </p:nvSpPr>
            <p:spPr bwMode="auto">
              <a:xfrm>
                <a:off x="5637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8" name="Rectangle 767"/>
              <p:cNvSpPr/>
              <p:nvPr/>
            </p:nvSpPr>
            <p:spPr bwMode="auto">
              <a:xfrm>
                <a:off x="6094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9" name="Rectangle 768"/>
              <p:cNvSpPr/>
              <p:nvPr userDrawn="1"/>
            </p:nvSpPr>
            <p:spPr bwMode="auto">
              <a:xfrm>
                <a:off x="6551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0" name="Rectangle 769"/>
              <p:cNvSpPr/>
              <p:nvPr userDrawn="1"/>
            </p:nvSpPr>
            <p:spPr bwMode="auto">
              <a:xfrm>
                <a:off x="7008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1" name="Rectangle 770"/>
              <p:cNvSpPr/>
              <p:nvPr userDrawn="1"/>
            </p:nvSpPr>
            <p:spPr bwMode="auto">
              <a:xfrm>
                <a:off x="7466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2" name="Rectangle 771"/>
              <p:cNvSpPr/>
              <p:nvPr userDrawn="1"/>
            </p:nvSpPr>
            <p:spPr bwMode="auto">
              <a:xfrm>
                <a:off x="7923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3" name="Rectangle 772"/>
              <p:cNvSpPr/>
              <p:nvPr userDrawn="1"/>
            </p:nvSpPr>
            <p:spPr bwMode="auto">
              <a:xfrm>
                <a:off x="8380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4" name="Rectangle 773"/>
              <p:cNvSpPr/>
              <p:nvPr userDrawn="1"/>
            </p:nvSpPr>
            <p:spPr bwMode="auto">
              <a:xfrm>
                <a:off x="8837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5" name="Rectangle 774"/>
              <p:cNvSpPr/>
              <p:nvPr/>
            </p:nvSpPr>
            <p:spPr bwMode="auto">
              <a:xfrm>
                <a:off x="9294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6" name="Rectangle 775"/>
              <p:cNvSpPr/>
              <p:nvPr userDrawn="1"/>
            </p:nvSpPr>
            <p:spPr bwMode="auto">
              <a:xfrm>
                <a:off x="9752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7" name="Rectangle 776"/>
              <p:cNvSpPr/>
              <p:nvPr userDrawn="1"/>
            </p:nvSpPr>
            <p:spPr bwMode="auto">
              <a:xfrm>
                <a:off x="10209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8" name="Rectangle 777"/>
              <p:cNvSpPr/>
              <p:nvPr userDrawn="1"/>
            </p:nvSpPr>
            <p:spPr bwMode="auto">
              <a:xfrm>
                <a:off x="10666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9" name="Rectangle 778"/>
              <p:cNvSpPr/>
              <p:nvPr userDrawn="1"/>
            </p:nvSpPr>
            <p:spPr bwMode="auto">
              <a:xfrm>
                <a:off x="11123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0" name="Rectangle 779"/>
              <p:cNvSpPr/>
              <p:nvPr userDrawn="1"/>
            </p:nvSpPr>
            <p:spPr bwMode="auto">
              <a:xfrm>
                <a:off x="11580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1" name="Rectangle 780"/>
              <p:cNvSpPr/>
              <p:nvPr userDrawn="1"/>
            </p:nvSpPr>
            <p:spPr bwMode="auto">
              <a:xfrm>
                <a:off x="12038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2" name="Rectangle 781"/>
              <p:cNvSpPr/>
              <p:nvPr/>
            </p:nvSpPr>
            <p:spPr bwMode="auto">
              <a:xfrm>
                <a:off x="-306388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3" name="Rectangle 782"/>
              <p:cNvSpPr/>
              <p:nvPr userDrawn="1"/>
            </p:nvSpPr>
            <p:spPr bwMode="auto">
              <a:xfrm>
                <a:off x="150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4" name="Rectangle 783"/>
              <p:cNvSpPr/>
              <p:nvPr userDrawn="1"/>
            </p:nvSpPr>
            <p:spPr bwMode="auto">
              <a:xfrm>
                <a:off x="608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5" name="Rectangle 784"/>
              <p:cNvSpPr/>
              <p:nvPr userDrawn="1"/>
            </p:nvSpPr>
            <p:spPr bwMode="auto">
              <a:xfrm>
                <a:off x="1065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6" name="Rectangle 785"/>
              <p:cNvSpPr/>
              <p:nvPr userDrawn="1"/>
            </p:nvSpPr>
            <p:spPr bwMode="auto">
              <a:xfrm>
                <a:off x="1522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7" name="Rectangle 786"/>
              <p:cNvSpPr/>
              <p:nvPr userDrawn="1"/>
            </p:nvSpPr>
            <p:spPr bwMode="auto">
              <a:xfrm>
                <a:off x="1979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8" name="Rectangle 787"/>
              <p:cNvSpPr/>
              <p:nvPr userDrawn="1"/>
            </p:nvSpPr>
            <p:spPr bwMode="auto">
              <a:xfrm>
                <a:off x="2436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9" name="Rectangle 788"/>
              <p:cNvSpPr/>
              <p:nvPr/>
            </p:nvSpPr>
            <p:spPr bwMode="auto">
              <a:xfrm>
                <a:off x="2894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0" name="Rectangle 789"/>
              <p:cNvSpPr/>
              <p:nvPr userDrawn="1"/>
            </p:nvSpPr>
            <p:spPr bwMode="auto">
              <a:xfrm>
                <a:off x="3351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1" name="Rectangle 790"/>
              <p:cNvSpPr/>
              <p:nvPr userDrawn="1"/>
            </p:nvSpPr>
            <p:spPr bwMode="auto">
              <a:xfrm>
                <a:off x="3808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2" name="Rectangle 791"/>
              <p:cNvSpPr/>
              <p:nvPr userDrawn="1"/>
            </p:nvSpPr>
            <p:spPr bwMode="auto">
              <a:xfrm>
                <a:off x="4265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3" name="Rectangle 792"/>
              <p:cNvSpPr/>
              <p:nvPr userDrawn="1"/>
            </p:nvSpPr>
            <p:spPr bwMode="auto">
              <a:xfrm>
                <a:off x="4722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4" name="Rectangle 793"/>
              <p:cNvSpPr/>
              <p:nvPr userDrawn="1"/>
            </p:nvSpPr>
            <p:spPr bwMode="auto">
              <a:xfrm>
                <a:off x="5180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5" name="Rectangle 794"/>
              <p:cNvSpPr/>
              <p:nvPr userDrawn="1"/>
            </p:nvSpPr>
            <p:spPr bwMode="auto">
              <a:xfrm>
                <a:off x="5637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6" name="Rectangle 795"/>
              <p:cNvSpPr/>
              <p:nvPr/>
            </p:nvSpPr>
            <p:spPr bwMode="auto">
              <a:xfrm>
                <a:off x="6094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7" name="Rectangle 796"/>
              <p:cNvSpPr/>
              <p:nvPr userDrawn="1"/>
            </p:nvSpPr>
            <p:spPr bwMode="auto">
              <a:xfrm>
                <a:off x="6551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8" name="Rectangle 797"/>
              <p:cNvSpPr/>
              <p:nvPr userDrawn="1"/>
            </p:nvSpPr>
            <p:spPr bwMode="auto">
              <a:xfrm>
                <a:off x="7008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9" name="Rectangle 798"/>
              <p:cNvSpPr/>
              <p:nvPr userDrawn="1"/>
            </p:nvSpPr>
            <p:spPr bwMode="auto">
              <a:xfrm>
                <a:off x="7466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0" name="Rectangle 799"/>
              <p:cNvSpPr/>
              <p:nvPr userDrawn="1"/>
            </p:nvSpPr>
            <p:spPr bwMode="auto">
              <a:xfrm>
                <a:off x="7923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1" name="Rectangle 800"/>
              <p:cNvSpPr/>
              <p:nvPr userDrawn="1"/>
            </p:nvSpPr>
            <p:spPr bwMode="auto">
              <a:xfrm>
                <a:off x="8380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2" name="Rectangle 801"/>
              <p:cNvSpPr/>
              <p:nvPr userDrawn="1"/>
            </p:nvSpPr>
            <p:spPr bwMode="auto">
              <a:xfrm>
                <a:off x="8837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3" name="Rectangle 802"/>
              <p:cNvSpPr/>
              <p:nvPr/>
            </p:nvSpPr>
            <p:spPr bwMode="auto">
              <a:xfrm>
                <a:off x="9294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4" name="Rectangle 803"/>
              <p:cNvSpPr/>
              <p:nvPr userDrawn="1"/>
            </p:nvSpPr>
            <p:spPr bwMode="auto">
              <a:xfrm>
                <a:off x="9752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5" name="Rectangle 804"/>
              <p:cNvSpPr/>
              <p:nvPr userDrawn="1"/>
            </p:nvSpPr>
            <p:spPr bwMode="auto">
              <a:xfrm>
                <a:off x="10209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6" name="Rectangle 805"/>
              <p:cNvSpPr/>
              <p:nvPr userDrawn="1"/>
            </p:nvSpPr>
            <p:spPr bwMode="auto">
              <a:xfrm>
                <a:off x="10666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7" name="Rectangle 806"/>
              <p:cNvSpPr/>
              <p:nvPr userDrawn="1"/>
            </p:nvSpPr>
            <p:spPr bwMode="auto">
              <a:xfrm>
                <a:off x="11123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8" name="Rectangle 807"/>
              <p:cNvSpPr/>
              <p:nvPr userDrawn="1"/>
            </p:nvSpPr>
            <p:spPr bwMode="auto">
              <a:xfrm>
                <a:off x="11580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9" name="Rectangle 808"/>
              <p:cNvSpPr/>
              <p:nvPr userDrawn="1"/>
            </p:nvSpPr>
            <p:spPr bwMode="auto">
              <a:xfrm>
                <a:off x="12038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0" name="Rectangle 809"/>
              <p:cNvSpPr/>
              <p:nvPr/>
            </p:nvSpPr>
            <p:spPr bwMode="auto">
              <a:xfrm>
                <a:off x="-306388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1" name="Rectangle 810"/>
              <p:cNvSpPr/>
              <p:nvPr userDrawn="1"/>
            </p:nvSpPr>
            <p:spPr bwMode="auto">
              <a:xfrm>
                <a:off x="150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2" name="Rectangle 811"/>
              <p:cNvSpPr/>
              <p:nvPr userDrawn="1"/>
            </p:nvSpPr>
            <p:spPr bwMode="auto">
              <a:xfrm>
                <a:off x="608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3" name="Rectangle 812"/>
              <p:cNvSpPr/>
              <p:nvPr userDrawn="1"/>
            </p:nvSpPr>
            <p:spPr bwMode="auto">
              <a:xfrm>
                <a:off x="1065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4" name="Rectangle 813"/>
              <p:cNvSpPr/>
              <p:nvPr userDrawn="1"/>
            </p:nvSpPr>
            <p:spPr bwMode="auto">
              <a:xfrm>
                <a:off x="1522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5" name="Rectangle 814"/>
              <p:cNvSpPr/>
              <p:nvPr userDrawn="1"/>
            </p:nvSpPr>
            <p:spPr bwMode="auto">
              <a:xfrm>
                <a:off x="1979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6" name="Rectangle 815"/>
              <p:cNvSpPr/>
              <p:nvPr userDrawn="1"/>
            </p:nvSpPr>
            <p:spPr bwMode="auto">
              <a:xfrm>
                <a:off x="2436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7" name="Rectangle 816"/>
              <p:cNvSpPr/>
              <p:nvPr/>
            </p:nvSpPr>
            <p:spPr bwMode="auto">
              <a:xfrm>
                <a:off x="2894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8" name="Rectangle 817"/>
              <p:cNvSpPr/>
              <p:nvPr userDrawn="1"/>
            </p:nvSpPr>
            <p:spPr bwMode="auto">
              <a:xfrm>
                <a:off x="3351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9" name="Rectangle 818"/>
              <p:cNvSpPr/>
              <p:nvPr userDrawn="1"/>
            </p:nvSpPr>
            <p:spPr bwMode="auto">
              <a:xfrm>
                <a:off x="3808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0" name="Rectangle 819"/>
              <p:cNvSpPr/>
              <p:nvPr userDrawn="1"/>
            </p:nvSpPr>
            <p:spPr bwMode="auto">
              <a:xfrm>
                <a:off x="4265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1" name="Rectangle 820"/>
              <p:cNvSpPr/>
              <p:nvPr userDrawn="1"/>
            </p:nvSpPr>
            <p:spPr bwMode="auto">
              <a:xfrm>
                <a:off x="4722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2" name="Rectangle 821"/>
              <p:cNvSpPr/>
              <p:nvPr userDrawn="1"/>
            </p:nvSpPr>
            <p:spPr bwMode="auto">
              <a:xfrm>
                <a:off x="5180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3" name="Rectangle 822"/>
              <p:cNvSpPr/>
              <p:nvPr userDrawn="1"/>
            </p:nvSpPr>
            <p:spPr bwMode="auto">
              <a:xfrm>
                <a:off x="5637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4" name="Rectangle 823"/>
              <p:cNvSpPr/>
              <p:nvPr/>
            </p:nvSpPr>
            <p:spPr bwMode="auto">
              <a:xfrm>
                <a:off x="6094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5" name="Rectangle 824"/>
              <p:cNvSpPr/>
              <p:nvPr userDrawn="1"/>
            </p:nvSpPr>
            <p:spPr bwMode="auto">
              <a:xfrm>
                <a:off x="6551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6" name="Rectangle 825"/>
              <p:cNvSpPr/>
              <p:nvPr userDrawn="1"/>
            </p:nvSpPr>
            <p:spPr bwMode="auto">
              <a:xfrm>
                <a:off x="7008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7" name="Rectangle 826"/>
              <p:cNvSpPr/>
              <p:nvPr userDrawn="1"/>
            </p:nvSpPr>
            <p:spPr bwMode="auto">
              <a:xfrm>
                <a:off x="7466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8" name="Rectangle 827"/>
              <p:cNvSpPr/>
              <p:nvPr userDrawn="1"/>
            </p:nvSpPr>
            <p:spPr bwMode="auto">
              <a:xfrm>
                <a:off x="7923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9" name="Rectangle 828"/>
              <p:cNvSpPr/>
              <p:nvPr userDrawn="1"/>
            </p:nvSpPr>
            <p:spPr bwMode="auto">
              <a:xfrm>
                <a:off x="8380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0" name="Rectangle 829"/>
              <p:cNvSpPr/>
              <p:nvPr userDrawn="1"/>
            </p:nvSpPr>
            <p:spPr bwMode="auto">
              <a:xfrm>
                <a:off x="8837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1" name="Rectangle 830"/>
              <p:cNvSpPr/>
              <p:nvPr/>
            </p:nvSpPr>
            <p:spPr bwMode="auto">
              <a:xfrm>
                <a:off x="9294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2" name="Rectangle 831"/>
              <p:cNvSpPr/>
              <p:nvPr userDrawn="1"/>
            </p:nvSpPr>
            <p:spPr bwMode="auto">
              <a:xfrm>
                <a:off x="9752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3" name="Rectangle 832"/>
              <p:cNvSpPr/>
              <p:nvPr userDrawn="1"/>
            </p:nvSpPr>
            <p:spPr bwMode="auto">
              <a:xfrm>
                <a:off x="10209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4" name="Rectangle 833"/>
              <p:cNvSpPr/>
              <p:nvPr userDrawn="1"/>
            </p:nvSpPr>
            <p:spPr bwMode="auto">
              <a:xfrm>
                <a:off x="10666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5" name="Rectangle 834"/>
              <p:cNvSpPr/>
              <p:nvPr userDrawn="1"/>
            </p:nvSpPr>
            <p:spPr bwMode="auto">
              <a:xfrm>
                <a:off x="11123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6" name="Rectangle 835"/>
              <p:cNvSpPr/>
              <p:nvPr userDrawn="1"/>
            </p:nvSpPr>
            <p:spPr bwMode="auto">
              <a:xfrm>
                <a:off x="11580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7" name="Rectangle 836"/>
              <p:cNvSpPr/>
              <p:nvPr userDrawn="1"/>
            </p:nvSpPr>
            <p:spPr bwMode="auto">
              <a:xfrm>
                <a:off x="12038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8" name="Rectangle 837"/>
              <p:cNvSpPr/>
              <p:nvPr/>
            </p:nvSpPr>
            <p:spPr bwMode="auto">
              <a:xfrm>
                <a:off x="-306388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9" name="Rectangle 838"/>
              <p:cNvSpPr/>
              <p:nvPr userDrawn="1"/>
            </p:nvSpPr>
            <p:spPr bwMode="auto">
              <a:xfrm>
                <a:off x="150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0" name="Rectangle 839"/>
              <p:cNvSpPr/>
              <p:nvPr userDrawn="1"/>
            </p:nvSpPr>
            <p:spPr bwMode="auto">
              <a:xfrm>
                <a:off x="608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1" name="Rectangle 840"/>
              <p:cNvSpPr/>
              <p:nvPr userDrawn="1"/>
            </p:nvSpPr>
            <p:spPr bwMode="auto">
              <a:xfrm>
                <a:off x="1065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2" name="Rectangle 841"/>
              <p:cNvSpPr/>
              <p:nvPr userDrawn="1"/>
            </p:nvSpPr>
            <p:spPr bwMode="auto">
              <a:xfrm>
                <a:off x="1522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3" name="Rectangle 842"/>
              <p:cNvSpPr/>
              <p:nvPr userDrawn="1"/>
            </p:nvSpPr>
            <p:spPr bwMode="auto">
              <a:xfrm>
                <a:off x="1979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4" name="Rectangle 843"/>
              <p:cNvSpPr/>
              <p:nvPr userDrawn="1"/>
            </p:nvSpPr>
            <p:spPr bwMode="auto">
              <a:xfrm>
                <a:off x="2436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5" name="Rectangle 844"/>
              <p:cNvSpPr/>
              <p:nvPr/>
            </p:nvSpPr>
            <p:spPr bwMode="auto">
              <a:xfrm>
                <a:off x="2894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6" name="Rectangle 845"/>
              <p:cNvSpPr/>
              <p:nvPr userDrawn="1"/>
            </p:nvSpPr>
            <p:spPr bwMode="auto">
              <a:xfrm>
                <a:off x="3351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7" name="Rectangle 846"/>
              <p:cNvSpPr/>
              <p:nvPr userDrawn="1"/>
            </p:nvSpPr>
            <p:spPr bwMode="auto">
              <a:xfrm>
                <a:off x="3808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8" name="Rectangle 847"/>
              <p:cNvSpPr/>
              <p:nvPr userDrawn="1"/>
            </p:nvSpPr>
            <p:spPr bwMode="auto">
              <a:xfrm>
                <a:off x="4265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9" name="Rectangle 848"/>
              <p:cNvSpPr/>
              <p:nvPr userDrawn="1"/>
            </p:nvSpPr>
            <p:spPr bwMode="auto">
              <a:xfrm>
                <a:off x="4722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0" name="Rectangle 849"/>
              <p:cNvSpPr/>
              <p:nvPr userDrawn="1"/>
            </p:nvSpPr>
            <p:spPr bwMode="auto">
              <a:xfrm>
                <a:off x="5180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1" name="Rectangle 850"/>
              <p:cNvSpPr/>
              <p:nvPr userDrawn="1"/>
            </p:nvSpPr>
            <p:spPr bwMode="auto">
              <a:xfrm>
                <a:off x="5637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 bwMode="auto">
              <a:xfrm>
                <a:off x="6094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3" name="Rectangle 852"/>
              <p:cNvSpPr/>
              <p:nvPr userDrawn="1"/>
            </p:nvSpPr>
            <p:spPr bwMode="auto">
              <a:xfrm>
                <a:off x="6551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4" name="Rectangle 853"/>
              <p:cNvSpPr/>
              <p:nvPr userDrawn="1"/>
            </p:nvSpPr>
            <p:spPr bwMode="auto">
              <a:xfrm>
                <a:off x="7008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5" name="Rectangle 854"/>
              <p:cNvSpPr/>
              <p:nvPr userDrawn="1"/>
            </p:nvSpPr>
            <p:spPr bwMode="auto">
              <a:xfrm>
                <a:off x="7466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6" name="Rectangle 855"/>
              <p:cNvSpPr/>
              <p:nvPr userDrawn="1"/>
            </p:nvSpPr>
            <p:spPr bwMode="auto">
              <a:xfrm>
                <a:off x="7923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7" name="Rectangle 856"/>
              <p:cNvSpPr/>
              <p:nvPr userDrawn="1"/>
            </p:nvSpPr>
            <p:spPr bwMode="auto">
              <a:xfrm>
                <a:off x="8380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8" name="Rectangle 857"/>
              <p:cNvSpPr/>
              <p:nvPr userDrawn="1"/>
            </p:nvSpPr>
            <p:spPr bwMode="auto">
              <a:xfrm>
                <a:off x="8837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9" name="Rectangle 858"/>
              <p:cNvSpPr/>
              <p:nvPr/>
            </p:nvSpPr>
            <p:spPr bwMode="auto">
              <a:xfrm>
                <a:off x="9294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0" name="Rectangle 859"/>
              <p:cNvSpPr/>
              <p:nvPr userDrawn="1"/>
            </p:nvSpPr>
            <p:spPr bwMode="auto">
              <a:xfrm>
                <a:off x="9752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1" name="Rectangle 860"/>
              <p:cNvSpPr/>
              <p:nvPr userDrawn="1"/>
            </p:nvSpPr>
            <p:spPr bwMode="auto">
              <a:xfrm>
                <a:off x="10209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2" name="Rectangle 861"/>
              <p:cNvSpPr/>
              <p:nvPr userDrawn="1"/>
            </p:nvSpPr>
            <p:spPr bwMode="auto">
              <a:xfrm>
                <a:off x="10666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3" name="Rectangle 862"/>
              <p:cNvSpPr/>
              <p:nvPr userDrawn="1"/>
            </p:nvSpPr>
            <p:spPr bwMode="auto">
              <a:xfrm>
                <a:off x="11123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4" name="Rectangle 863"/>
              <p:cNvSpPr/>
              <p:nvPr userDrawn="1"/>
            </p:nvSpPr>
            <p:spPr bwMode="auto">
              <a:xfrm>
                <a:off x="11580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5" name="Rectangle 864"/>
              <p:cNvSpPr/>
              <p:nvPr userDrawn="1"/>
            </p:nvSpPr>
            <p:spPr bwMode="auto">
              <a:xfrm>
                <a:off x="12038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6" name="Rectangle 865"/>
              <p:cNvSpPr/>
              <p:nvPr/>
            </p:nvSpPr>
            <p:spPr bwMode="auto">
              <a:xfrm>
                <a:off x="-306388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7" name="Rectangle 866"/>
              <p:cNvSpPr/>
              <p:nvPr userDrawn="1"/>
            </p:nvSpPr>
            <p:spPr bwMode="auto">
              <a:xfrm>
                <a:off x="150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8" name="Rectangle 867"/>
              <p:cNvSpPr/>
              <p:nvPr userDrawn="1"/>
            </p:nvSpPr>
            <p:spPr bwMode="auto">
              <a:xfrm>
                <a:off x="608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9" name="Rectangle 868"/>
              <p:cNvSpPr/>
              <p:nvPr userDrawn="1"/>
            </p:nvSpPr>
            <p:spPr bwMode="auto">
              <a:xfrm>
                <a:off x="1065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0" name="Rectangle 869"/>
              <p:cNvSpPr/>
              <p:nvPr userDrawn="1"/>
            </p:nvSpPr>
            <p:spPr bwMode="auto">
              <a:xfrm>
                <a:off x="1522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1" name="Rectangle 870"/>
              <p:cNvSpPr/>
              <p:nvPr userDrawn="1"/>
            </p:nvSpPr>
            <p:spPr bwMode="auto">
              <a:xfrm>
                <a:off x="1979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2" name="Rectangle 871"/>
              <p:cNvSpPr/>
              <p:nvPr userDrawn="1"/>
            </p:nvSpPr>
            <p:spPr bwMode="auto">
              <a:xfrm>
                <a:off x="2436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3" name="Rectangle 872"/>
              <p:cNvSpPr/>
              <p:nvPr/>
            </p:nvSpPr>
            <p:spPr bwMode="auto">
              <a:xfrm>
                <a:off x="2894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4" name="Rectangle 873"/>
              <p:cNvSpPr/>
              <p:nvPr userDrawn="1"/>
            </p:nvSpPr>
            <p:spPr bwMode="auto">
              <a:xfrm>
                <a:off x="3351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5" name="Rectangle 874"/>
              <p:cNvSpPr/>
              <p:nvPr userDrawn="1"/>
            </p:nvSpPr>
            <p:spPr bwMode="auto">
              <a:xfrm>
                <a:off x="3808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6" name="Rectangle 875"/>
              <p:cNvSpPr/>
              <p:nvPr userDrawn="1"/>
            </p:nvSpPr>
            <p:spPr bwMode="auto">
              <a:xfrm>
                <a:off x="4265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7" name="Rectangle 876"/>
              <p:cNvSpPr/>
              <p:nvPr userDrawn="1"/>
            </p:nvSpPr>
            <p:spPr bwMode="auto">
              <a:xfrm>
                <a:off x="4722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8" name="Rectangle 877"/>
              <p:cNvSpPr/>
              <p:nvPr userDrawn="1"/>
            </p:nvSpPr>
            <p:spPr bwMode="auto">
              <a:xfrm>
                <a:off x="5180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9" name="Rectangle 878"/>
              <p:cNvSpPr/>
              <p:nvPr userDrawn="1"/>
            </p:nvSpPr>
            <p:spPr bwMode="auto">
              <a:xfrm>
                <a:off x="5637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0" name="Rectangle 879"/>
              <p:cNvSpPr/>
              <p:nvPr/>
            </p:nvSpPr>
            <p:spPr bwMode="auto">
              <a:xfrm>
                <a:off x="6094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1" name="Rectangle 880"/>
              <p:cNvSpPr/>
              <p:nvPr userDrawn="1"/>
            </p:nvSpPr>
            <p:spPr bwMode="auto">
              <a:xfrm>
                <a:off x="6551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2" name="Rectangle 881"/>
              <p:cNvSpPr/>
              <p:nvPr userDrawn="1"/>
            </p:nvSpPr>
            <p:spPr bwMode="auto">
              <a:xfrm>
                <a:off x="7008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3" name="Rectangle 882"/>
              <p:cNvSpPr/>
              <p:nvPr userDrawn="1"/>
            </p:nvSpPr>
            <p:spPr bwMode="auto">
              <a:xfrm>
                <a:off x="7466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4" name="Rectangle 883"/>
              <p:cNvSpPr/>
              <p:nvPr userDrawn="1"/>
            </p:nvSpPr>
            <p:spPr bwMode="auto">
              <a:xfrm>
                <a:off x="7923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5" name="Rectangle 884"/>
              <p:cNvSpPr/>
              <p:nvPr userDrawn="1"/>
            </p:nvSpPr>
            <p:spPr bwMode="auto">
              <a:xfrm>
                <a:off x="8380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6" name="Rectangle 885"/>
              <p:cNvSpPr/>
              <p:nvPr userDrawn="1"/>
            </p:nvSpPr>
            <p:spPr bwMode="auto">
              <a:xfrm>
                <a:off x="8837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7" name="Rectangle 886"/>
              <p:cNvSpPr/>
              <p:nvPr/>
            </p:nvSpPr>
            <p:spPr bwMode="auto">
              <a:xfrm>
                <a:off x="9294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8" name="Rectangle 887"/>
              <p:cNvSpPr/>
              <p:nvPr userDrawn="1"/>
            </p:nvSpPr>
            <p:spPr bwMode="auto">
              <a:xfrm>
                <a:off x="9752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9" name="Rectangle 888"/>
              <p:cNvSpPr/>
              <p:nvPr userDrawn="1"/>
            </p:nvSpPr>
            <p:spPr bwMode="auto">
              <a:xfrm>
                <a:off x="10209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0" name="Rectangle 889"/>
              <p:cNvSpPr/>
              <p:nvPr userDrawn="1"/>
            </p:nvSpPr>
            <p:spPr bwMode="auto">
              <a:xfrm>
                <a:off x="10666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1" name="Rectangle 890"/>
              <p:cNvSpPr/>
              <p:nvPr userDrawn="1"/>
            </p:nvSpPr>
            <p:spPr bwMode="auto">
              <a:xfrm>
                <a:off x="11123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2" name="Rectangle 891"/>
              <p:cNvSpPr/>
              <p:nvPr userDrawn="1"/>
            </p:nvSpPr>
            <p:spPr bwMode="auto">
              <a:xfrm>
                <a:off x="11580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3" name="Rectangle 892"/>
              <p:cNvSpPr/>
              <p:nvPr userDrawn="1"/>
            </p:nvSpPr>
            <p:spPr bwMode="auto">
              <a:xfrm>
                <a:off x="12038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4" name="Rectangle 893"/>
              <p:cNvSpPr/>
              <p:nvPr/>
            </p:nvSpPr>
            <p:spPr bwMode="auto">
              <a:xfrm>
                <a:off x="-306388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5" name="Rectangle 894"/>
              <p:cNvSpPr/>
              <p:nvPr userDrawn="1"/>
            </p:nvSpPr>
            <p:spPr bwMode="auto">
              <a:xfrm>
                <a:off x="150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6" name="Rectangle 895"/>
              <p:cNvSpPr/>
              <p:nvPr userDrawn="1"/>
            </p:nvSpPr>
            <p:spPr bwMode="auto">
              <a:xfrm>
                <a:off x="608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7" name="Rectangle 896"/>
              <p:cNvSpPr/>
              <p:nvPr userDrawn="1"/>
            </p:nvSpPr>
            <p:spPr bwMode="auto">
              <a:xfrm>
                <a:off x="1065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8" name="Rectangle 897"/>
              <p:cNvSpPr/>
              <p:nvPr userDrawn="1"/>
            </p:nvSpPr>
            <p:spPr bwMode="auto">
              <a:xfrm>
                <a:off x="1522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9" name="Rectangle 898"/>
              <p:cNvSpPr/>
              <p:nvPr userDrawn="1"/>
            </p:nvSpPr>
            <p:spPr bwMode="auto">
              <a:xfrm>
                <a:off x="1979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0" name="Rectangle 899"/>
              <p:cNvSpPr/>
              <p:nvPr userDrawn="1"/>
            </p:nvSpPr>
            <p:spPr bwMode="auto">
              <a:xfrm>
                <a:off x="2436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1" name="Rectangle 900"/>
              <p:cNvSpPr/>
              <p:nvPr/>
            </p:nvSpPr>
            <p:spPr bwMode="auto">
              <a:xfrm>
                <a:off x="2894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2" name="Rectangle 901"/>
              <p:cNvSpPr/>
              <p:nvPr userDrawn="1"/>
            </p:nvSpPr>
            <p:spPr bwMode="auto">
              <a:xfrm>
                <a:off x="3351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3" name="Rectangle 902"/>
              <p:cNvSpPr/>
              <p:nvPr userDrawn="1"/>
            </p:nvSpPr>
            <p:spPr bwMode="auto">
              <a:xfrm>
                <a:off x="3808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4" name="Rectangle 903"/>
              <p:cNvSpPr/>
              <p:nvPr userDrawn="1"/>
            </p:nvSpPr>
            <p:spPr bwMode="auto">
              <a:xfrm>
                <a:off x="4265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5" name="Rectangle 904"/>
              <p:cNvSpPr/>
              <p:nvPr userDrawn="1"/>
            </p:nvSpPr>
            <p:spPr bwMode="auto">
              <a:xfrm>
                <a:off x="4722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6" name="Rectangle 905"/>
              <p:cNvSpPr/>
              <p:nvPr userDrawn="1"/>
            </p:nvSpPr>
            <p:spPr bwMode="auto">
              <a:xfrm>
                <a:off x="5180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7" name="Rectangle 906"/>
              <p:cNvSpPr/>
              <p:nvPr userDrawn="1"/>
            </p:nvSpPr>
            <p:spPr bwMode="auto">
              <a:xfrm>
                <a:off x="5637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8" name="Rectangle 907"/>
              <p:cNvSpPr/>
              <p:nvPr/>
            </p:nvSpPr>
            <p:spPr bwMode="auto">
              <a:xfrm>
                <a:off x="6094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9" name="Rectangle 908"/>
              <p:cNvSpPr/>
              <p:nvPr userDrawn="1"/>
            </p:nvSpPr>
            <p:spPr bwMode="auto">
              <a:xfrm>
                <a:off x="6551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0" name="Rectangle 909"/>
              <p:cNvSpPr/>
              <p:nvPr userDrawn="1"/>
            </p:nvSpPr>
            <p:spPr bwMode="auto">
              <a:xfrm>
                <a:off x="7008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1" name="Rectangle 910"/>
              <p:cNvSpPr/>
              <p:nvPr userDrawn="1"/>
            </p:nvSpPr>
            <p:spPr bwMode="auto">
              <a:xfrm>
                <a:off x="7466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2" name="Rectangle 911"/>
              <p:cNvSpPr/>
              <p:nvPr userDrawn="1"/>
            </p:nvSpPr>
            <p:spPr bwMode="auto">
              <a:xfrm>
                <a:off x="7923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3" name="Rectangle 912"/>
              <p:cNvSpPr/>
              <p:nvPr userDrawn="1"/>
            </p:nvSpPr>
            <p:spPr bwMode="auto">
              <a:xfrm>
                <a:off x="8380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4" name="Rectangle 913"/>
              <p:cNvSpPr/>
              <p:nvPr userDrawn="1"/>
            </p:nvSpPr>
            <p:spPr bwMode="auto">
              <a:xfrm>
                <a:off x="8837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5" name="Rectangle 914"/>
              <p:cNvSpPr/>
              <p:nvPr/>
            </p:nvSpPr>
            <p:spPr bwMode="auto">
              <a:xfrm>
                <a:off x="9294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6" name="Rectangle 915"/>
              <p:cNvSpPr/>
              <p:nvPr userDrawn="1"/>
            </p:nvSpPr>
            <p:spPr bwMode="auto">
              <a:xfrm>
                <a:off x="9752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7" name="Rectangle 916"/>
              <p:cNvSpPr/>
              <p:nvPr userDrawn="1"/>
            </p:nvSpPr>
            <p:spPr bwMode="auto">
              <a:xfrm>
                <a:off x="10209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8" name="Rectangle 917"/>
              <p:cNvSpPr/>
              <p:nvPr userDrawn="1"/>
            </p:nvSpPr>
            <p:spPr bwMode="auto">
              <a:xfrm>
                <a:off x="10666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9" name="Rectangle 918"/>
              <p:cNvSpPr/>
              <p:nvPr userDrawn="1"/>
            </p:nvSpPr>
            <p:spPr bwMode="auto">
              <a:xfrm>
                <a:off x="11123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0" name="Rectangle 919"/>
              <p:cNvSpPr/>
              <p:nvPr userDrawn="1"/>
            </p:nvSpPr>
            <p:spPr bwMode="auto">
              <a:xfrm>
                <a:off x="11580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1" name="Rectangle 920"/>
              <p:cNvSpPr/>
              <p:nvPr userDrawn="1"/>
            </p:nvSpPr>
            <p:spPr bwMode="auto">
              <a:xfrm>
                <a:off x="12038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2" name="Rectangle 921"/>
              <p:cNvSpPr/>
              <p:nvPr/>
            </p:nvSpPr>
            <p:spPr bwMode="auto">
              <a:xfrm>
                <a:off x="-306388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3" name="Rectangle 922"/>
              <p:cNvSpPr/>
              <p:nvPr userDrawn="1"/>
            </p:nvSpPr>
            <p:spPr bwMode="auto">
              <a:xfrm>
                <a:off x="150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4" name="Rectangle 923"/>
              <p:cNvSpPr/>
              <p:nvPr userDrawn="1"/>
            </p:nvSpPr>
            <p:spPr bwMode="auto">
              <a:xfrm>
                <a:off x="608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5" name="Rectangle 924"/>
              <p:cNvSpPr/>
              <p:nvPr userDrawn="1"/>
            </p:nvSpPr>
            <p:spPr bwMode="auto">
              <a:xfrm>
                <a:off x="1065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6" name="Rectangle 925"/>
              <p:cNvSpPr/>
              <p:nvPr userDrawn="1"/>
            </p:nvSpPr>
            <p:spPr bwMode="auto">
              <a:xfrm>
                <a:off x="1522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7" name="Rectangle 926"/>
              <p:cNvSpPr/>
              <p:nvPr userDrawn="1"/>
            </p:nvSpPr>
            <p:spPr bwMode="auto">
              <a:xfrm>
                <a:off x="1979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8" name="Rectangle 927"/>
              <p:cNvSpPr/>
              <p:nvPr userDrawn="1"/>
            </p:nvSpPr>
            <p:spPr bwMode="auto">
              <a:xfrm>
                <a:off x="2436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9" name="Rectangle 928"/>
              <p:cNvSpPr/>
              <p:nvPr/>
            </p:nvSpPr>
            <p:spPr bwMode="auto">
              <a:xfrm>
                <a:off x="2894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0" name="Rectangle 929"/>
              <p:cNvSpPr/>
              <p:nvPr userDrawn="1"/>
            </p:nvSpPr>
            <p:spPr bwMode="auto">
              <a:xfrm>
                <a:off x="3351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1" name="Rectangle 930"/>
              <p:cNvSpPr/>
              <p:nvPr userDrawn="1"/>
            </p:nvSpPr>
            <p:spPr bwMode="auto">
              <a:xfrm>
                <a:off x="3808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2" name="Rectangle 931"/>
              <p:cNvSpPr/>
              <p:nvPr userDrawn="1"/>
            </p:nvSpPr>
            <p:spPr bwMode="auto">
              <a:xfrm>
                <a:off x="4265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3" name="Rectangle 932"/>
              <p:cNvSpPr/>
              <p:nvPr userDrawn="1"/>
            </p:nvSpPr>
            <p:spPr bwMode="auto">
              <a:xfrm>
                <a:off x="4722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4" name="Rectangle 933"/>
              <p:cNvSpPr/>
              <p:nvPr userDrawn="1"/>
            </p:nvSpPr>
            <p:spPr bwMode="auto">
              <a:xfrm>
                <a:off x="5180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5" name="Rectangle 934"/>
              <p:cNvSpPr/>
              <p:nvPr userDrawn="1"/>
            </p:nvSpPr>
            <p:spPr bwMode="auto">
              <a:xfrm>
                <a:off x="5637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6" name="Rectangle 935"/>
              <p:cNvSpPr/>
              <p:nvPr/>
            </p:nvSpPr>
            <p:spPr bwMode="auto">
              <a:xfrm>
                <a:off x="6094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7" name="Rectangle 936"/>
              <p:cNvSpPr/>
              <p:nvPr userDrawn="1"/>
            </p:nvSpPr>
            <p:spPr bwMode="auto">
              <a:xfrm>
                <a:off x="6551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8" name="Rectangle 937"/>
              <p:cNvSpPr/>
              <p:nvPr userDrawn="1"/>
            </p:nvSpPr>
            <p:spPr bwMode="auto">
              <a:xfrm>
                <a:off x="7008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9" name="Rectangle 938"/>
              <p:cNvSpPr/>
              <p:nvPr userDrawn="1"/>
            </p:nvSpPr>
            <p:spPr bwMode="auto">
              <a:xfrm>
                <a:off x="7466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0" name="Rectangle 939"/>
              <p:cNvSpPr/>
              <p:nvPr userDrawn="1"/>
            </p:nvSpPr>
            <p:spPr bwMode="auto">
              <a:xfrm>
                <a:off x="7923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1" name="Rectangle 940"/>
              <p:cNvSpPr/>
              <p:nvPr userDrawn="1"/>
            </p:nvSpPr>
            <p:spPr bwMode="auto">
              <a:xfrm>
                <a:off x="8380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2" name="Rectangle 941"/>
              <p:cNvSpPr/>
              <p:nvPr userDrawn="1"/>
            </p:nvSpPr>
            <p:spPr bwMode="auto">
              <a:xfrm>
                <a:off x="8837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3" name="Rectangle 942"/>
              <p:cNvSpPr/>
              <p:nvPr/>
            </p:nvSpPr>
            <p:spPr bwMode="auto">
              <a:xfrm>
                <a:off x="9294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4" name="Rectangle 943"/>
              <p:cNvSpPr/>
              <p:nvPr userDrawn="1"/>
            </p:nvSpPr>
            <p:spPr bwMode="auto">
              <a:xfrm>
                <a:off x="9752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5" name="Rectangle 944"/>
              <p:cNvSpPr/>
              <p:nvPr userDrawn="1"/>
            </p:nvSpPr>
            <p:spPr bwMode="auto">
              <a:xfrm>
                <a:off x="10209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6" name="Rectangle 945"/>
              <p:cNvSpPr/>
              <p:nvPr userDrawn="1"/>
            </p:nvSpPr>
            <p:spPr bwMode="auto">
              <a:xfrm>
                <a:off x="10666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7" name="Rectangle 946"/>
              <p:cNvSpPr/>
              <p:nvPr userDrawn="1"/>
            </p:nvSpPr>
            <p:spPr bwMode="auto">
              <a:xfrm>
                <a:off x="11123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8" name="Rectangle 947"/>
              <p:cNvSpPr/>
              <p:nvPr userDrawn="1"/>
            </p:nvSpPr>
            <p:spPr bwMode="auto">
              <a:xfrm>
                <a:off x="11580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9" name="Rectangle 948"/>
              <p:cNvSpPr/>
              <p:nvPr userDrawn="1"/>
            </p:nvSpPr>
            <p:spPr bwMode="auto">
              <a:xfrm>
                <a:off x="12038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0" name="Rectangle 949"/>
              <p:cNvSpPr/>
              <p:nvPr/>
            </p:nvSpPr>
            <p:spPr bwMode="auto">
              <a:xfrm>
                <a:off x="-306388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1" name="Rectangle 950"/>
              <p:cNvSpPr/>
              <p:nvPr userDrawn="1"/>
            </p:nvSpPr>
            <p:spPr bwMode="auto">
              <a:xfrm>
                <a:off x="150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2" name="Rectangle 951"/>
              <p:cNvSpPr/>
              <p:nvPr userDrawn="1"/>
            </p:nvSpPr>
            <p:spPr bwMode="auto">
              <a:xfrm>
                <a:off x="608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3" name="Rectangle 952"/>
              <p:cNvSpPr/>
              <p:nvPr userDrawn="1"/>
            </p:nvSpPr>
            <p:spPr bwMode="auto">
              <a:xfrm>
                <a:off x="1065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4" name="Rectangle 953"/>
              <p:cNvSpPr/>
              <p:nvPr userDrawn="1"/>
            </p:nvSpPr>
            <p:spPr bwMode="auto">
              <a:xfrm>
                <a:off x="1522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5" name="Rectangle 954"/>
              <p:cNvSpPr/>
              <p:nvPr userDrawn="1"/>
            </p:nvSpPr>
            <p:spPr bwMode="auto">
              <a:xfrm>
                <a:off x="1979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6" name="Rectangle 955"/>
              <p:cNvSpPr/>
              <p:nvPr userDrawn="1"/>
            </p:nvSpPr>
            <p:spPr bwMode="auto">
              <a:xfrm>
                <a:off x="2436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7" name="Rectangle 956"/>
              <p:cNvSpPr/>
              <p:nvPr/>
            </p:nvSpPr>
            <p:spPr bwMode="auto">
              <a:xfrm>
                <a:off x="2894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8" name="Rectangle 957"/>
              <p:cNvSpPr/>
              <p:nvPr userDrawn="1"/>
            </p:nvSpPr>
            <p:spPr bwMode="auto">
              <a:xfrm>
                <a:off x="3351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9" name="Rectangle 958"/>
              <p:cNvSpPr/>
              <p:nvPr userDrawn="1"/>
            </p:nvSpPr>
            <p:spPr bwMode="auto">
              <a:xfrm>
                <a:off x="3808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0" name="Rectangle 959"/>
              <p:cNvSpPr/>
              <p:nvPr userDrawn="1"/>
            </p:nvSpPr>
            <p:spPr bwMode="auto">
              <a:xfrm>
                <a:off x="4265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1" name="Rectangle 960"/>
              <p:cNvSpPr/>
              <p:nvPr userDrawn="1"/>
            </p:nvSpPr>
            <p:spPr bwMode="auto">
              <a:xfrm>
                <a:off x="4722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2" name="Rectangle 961"/>
              <p:cNvSpPr/>
              <p:nvPr userDrawn="1"/>
            </p:nvSpPr>
            <p:spPr bwMode="auto">
              <a:xfrm>
                <a:off x="5180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3" name="Rectangle 962"/>
              <p:cNvSpPr/>
              <p:nvPr userDrawn="1"/>
            </p:nvSpPr>
            <p:spPr bwMode="auto">
              <a:xfrm>
                <a:off x="5637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4" name="Rectangle 963"/>
              <p:cNvSpPr/>
              <p:nvPr/>
            </p:nvSpPr>
            <p:spPr bwMode="auto">
              <a:xfrm>
                <a:off x="6094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5" name="Rectangle 964"/>
              <p:cNvSpPr/>
              <p:nvPr userDrawn="1"/>
            </p:nvSpPr>
            <p:spPr bwMode="auto">
              <a:xfrm>
                <a:off x="6551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6" name="Rectangle 965"/>
              <p:cNvSpPr/>
              <p:nvPr userDrawn="1"/>
            </p:nvSpPr>
            <p:spPr bwMode="auto">
              <a:xfrm>
                <a:off x="7008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7" name="Rectangle 966"/>
              <p:cNvSpPr/>
              <p:nvPr userDrawn="1"/>
            </p:nvSpPr>
            <p:spPr bwMode="auto">
              <a:xfrm>
                <a:off x="7466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8" name="Rectangle 967"/>
              <p:cNvSpPr/>
              <p:nvPr userDrawn="1"/>
            </p:nvSpPr>
            <p:spPr bwMode="auto">
              <a:xfrm>
                <a:off x="7923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9" name="Rectangle 968"/>
              <p:cNvSpPr/>
              <p:nvPr userDrawn="1"/>
            </p:nvSpPr>
            <p:spPr bwMode="auto">
              <a:xfrm>
                <a:off x="8380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0" name="Rectangle 969"/>
              <p:cNvSpPr/>
              <p:nvPr userDrawn="1"/>
            </p:nvSpPr>
            <p:spPr bwMode="auto">
              <a:xfrm>
                <a:off x="8837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1" name="Rectangle 970"/>
              <p:cNvSpPr/>
              <p:nvPr/>
            </p:nvSpPr>
            <p:spPr bwMode="auto">
              <a:xfrm>
                <a:off x="9294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2" name="Rectangle 971"/>
              <p:cNvSpPr/>
              <p:nvPr userDrawn="1"/>
            </p:nvSpPr>
            <p:spPr bwMode="auto">
              <a:xfrm>
                <a:off x="9752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3" name="Rectangle 972"/>
              <p:cNvSpPr/>
              <p:nvPr userDrawn="1"/>
            </p:nvSpPr>
            <p:spPr bwMode="auto">
              <a:xfrm>
                <a:off x="10209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4" name="Rectangle 973"/>
              <p:cNvSpPr/>
              <p:nvPr userDrawn="1"/>
            </p:nvSpPr>
            <p:spPr bwMode="auto">
              <a:xfrm>
                <a:off x="10666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5" name="Rectangle 974"/>
              <p:cNvSpPr/>
              <p:nvPr userDrawn="1"/>
            </p:nvSpPr>
            <p:spPr bwMode="auto">
              <a:xfrm>
                <a:off x="11123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6" name="Rectangle 975"/>
              <p:cNvSpPr/>
              <p:nvPr userDrawn="1"/>
            </p:nvSpPr>
            <p:spPr bwMode="auto">
              <a:xfrm>
                <a:off x="11580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7" name="Rectangle 976"/>
              <p:cNvSpPr/>
              <p:nvPr userDrawn="1"/>
            </p:nvSpPr>
            <p:spPr bwMode="auto">
              <a:xfrm>
                <a:off x="12038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8" name="Rectangle 977"/>
              <p:cNvSpPr/>
              <p:nvPr/>
            </p:nvSpPr>
            <p:spPr bwMode="auto">
              <a:xfrm>
                <a:off x="-306388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9" name="Rectangle 978"/>
              <p:cNvSpPr/>
              <p:nvPr userDrawn="1"/>
            </p:nvSpPr>
            <p:spPr bwMode="auto">
              <a:xfrm>
                <a:off x="150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0" name="Rectangle 979"/>
              <p:cNvSpPr/>
              <p:nvPr userDrawn="1"/>
            </p:nvSpPr>
            <p:spPr bwMode="auto">
              <a:xfrm>
                <a:off x="608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1" name="Rectangle 980"/>
              <p:cNvSpPr/>
              <p:nvPr userDrawn="1"/>
            </p:nvSpPr>
            <p:spPr bwMode="auto">
              <a:xfrm>
                <a:off x="1065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2" name="Rectangle 981"/>
              <p:cNvSpPr/>
              <p:nvPr userDrawn="1"/>
            </p:nvSpPr>
            <p:spPr bwMode="auto">
              <a:xfrm>
                <a:off x="1522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3" name="Rectangle 982"/>
              <p:cNvSpPr/>
              <p:nvPr userDrawn="1"/>
            </p:nvSpPr>
            <p:spPr bwMode="auto">
              <a:xfrm>
                <a:off x="1979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4" name="Rectangle 983"/>
              <p:cNvSpPr/>
              <p:nvPr userDrawn="1"/>
            </p:nvSpPr>
            <p:spPr bwMode="auto">
              <a:xfrm>
                <a:off x="2436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5" name="Rectangle 984"/>
              <p:cNvSpPr/>
              <p:nvPr/>
            </p:nvSpPr>
            <p:spPr bwMode="auto">
              <a:xfrm>
                <a:off x="2894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6" name="Rectangle 985"/>
              <p:cNvSpPr/>
              <p:nvPr userDrawn="1"/>
            </p:nvSpPr>
            <p:spPr bwMode="auto">
              <a:xfrm>
                <a:off x="3351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7" name="Rectangle 986"/>
              <p:cNvSpPr/>
              <p:nvPr userDrawn="1"/>
            </p:nvSpPr>
            <p:spPr bwMode="auto">
              <a:xfrm>
                <a:off x="3808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8" name="Rectangle 987"/>
              <p:cNvSpPr/>
              <p:nvPr userDrawn="1"/>
            </p:nvSpPr>
            <p:spPr bwMode="auto">
              <a:xfrm>
                <a:off x="4265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9" name="Rectangle 988"/>
              <p:cNvSpPr/>
              <p:nvPr userDrawn="1"/>
            </p:nvSpPr>
            <p:spPr bwMode="auto">
              <a:xfrm>
                <a:off x="4722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0" name="Rectangle 989"/>
              <p:cNvSpPr/>
              <p:nvPr userDrawn="1"/>
            </p:nvSpPr>
            <p:spPr bwMode="auto">
              <a:xfrm>
                <a:off x="5180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1" name="Rectangle 990"/>
              <p:cNvSpPr/>
              <p:nvPr userDrawn="1"/>
            </p:nvSpPr>
            <p:spPr bwMode="auto">
              <a:xfrm>
                <a:off x="5637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2" name="Rectangle 991"/>
              <p:cNvSpPr/>
              <p:nvPr/>
            </p:nvSpPr>
            <p:spPr bwMode="auto">
              <a:xfrm>
                <a:off x="6094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3" name="Rectangle 992"/>
              <p:cNvSpPr/>
              <p:nvPr userDrawn="1"/>
            </p:nvSpPr>
            <p:spPr bwMode="auto">
              <a:xfrm>
                <a:off x="6551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4" name="Rectangle 993"/>
              <p:cNvSpPr/>
              <p:nvPr userDrawn="1"/>
            </p:nvSpPr>
            <p:spPr bwMode="auto">
              <a:xfrm>
                <a:off x="7008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5" name="Rectangle 994"/>
              <p:cNvSpPr/>
              <p:nvPr userDrawn="1"/>
            </p:nvSpPr>
            <p:spPr bwMode="auto">
              <a:xfrm>
                <a:off x="7466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6" name="Rectangle 995"/>
              <p:cNvSpPr/>
              <p:nvPr userDrawn="1"/>
            </p:nvSpPr>
            <p:spPr bwMode="auto">
              <a:xfrm>
                <a:off x="7923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7" name="Rectangle 996"/>
              <p:cNvSpPr/>
              <p:nvPr userDrawn="1"/>
            </p:nvSpPr>
            <p:spPr bwMode="auto">
              <a:xfrm>
                <a:off x="8380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8" name="Rectangle 997"/>
              <p:cNvSpPr/>
              <p:nvPr userDrawn="1"/>
            </p:nvSpPr>
            <p:spPr bwMode="auto">
              <a:xfrm>
                <a:off x="8837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9" name="Rectangle 998"/>
              <p:cNvSpPr/>
              <p:nvPr/>
            </p:nvSpPr>
            <p:spPr bwMode="auto">
              <a:xfrm>
                <a:off x="9294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0" name="Rectangle 999"/>
              <p:cNvSpPr/>
              <p:nvPr userDrawn="1"/>
            </p:nvSpPr>
            <p:spPr bwMode="auto">
              <a:xfrm>
                <a:off x="9752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1" name="Rectangle 1000"/>
              <p:cNvSpPr/>
              <p:nvPr userDrawn="1"/>
            </p:nvSpPr>
            <p:spPr bwMode="auto">
              <a:xfrm>
                <a:off x="10209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2" name="Rectangle 1001"/>
              <p:cNvSpPr/>
              <p:nvPr userDrawn="1"/>
            </p:nvSpPr>
            <p:spPr bwMode="auto">
              <a:xfrm>
                <a:off x="10666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3" name="Rectangle 1002"/>
              <p:cNvSpPr/>
              <p:nvPr userDrawn="1"/>
            </p:nvSpPr>
            <p:spPr bwMode="auto">
              <a:xfrm>
                <a:off x="11123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4" name="Rectangle 1003"/>
              <p:cNvSpPr/>
              <p:nvPr userDrawn="1"/>
            </p:nvSpPr>
            <p:spPr bwMode="auto">
              <a:xfrm>
                <a:off x="11580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5" name="Rectangle 1004"/>
              <p:cNvSpPr/>
              <p:nvPr userDrawn="1"/>
            </p:nvSpPr>
            <p:spPr bwMode="auto">
              <a:xfrm>
                <a:off x="12038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6" name="Rectangle 1005"/>
              <p:cNvSpPr/>
              <p:nvPr/>
            </p:nvSpPr>
            <p:spPr bwMode="auto">
              <a:xfrm>
                <a:off x="-306388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7" name="Rectangle 1006"/>
              <p:cNvSpPr/>
              <p:nvPr userDrawn="1"/>
            </p:nvSpPr>
            <p:spPr bwMode="auto">
              <a:xfrm>
                <a:off x="150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8" name="Rectangle 1007"/>
              <p:cNvSpPr/>
              <p:nvPr userDrawn="1"/>
            </p:nvSpPr>
            <p:spPr bwMode="auto">
              <a:xfrm>
                <a:off x="608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9" name="Rectangle 1008"/>
              <p:cNvSpPr/>
              <p:nvPr userDrawn="1"/>
            </p:nvSpPr>
            <p:spPr bwMode="auto">
              <a:xfrm>
                <a:off x="1065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0" name="Rectangle 1009"/>
              <p:cNvSpPr/>
              <p:nvPr userDrawn="1"/>
            </p:nvSpPr>
            <p:spPr bwMode="auto">
              <a:xfrm>
                <a:off x="1522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1" name="Rectangle 1010"/>
              <p:cNvSpPr/>
              <p:nvPr userDrawn="1"/>
            </p:nvSpPr>
            <p:spPr bwMode="auto">
              <a:xfrm>
                <a:off x="1979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2" name="Rectangle 1011"/>
              <p:cNvSpPr/>
              <p:nvPr userDrawn="1"/>
            </p:nvSpPr>
            <p:spPr bwMode="auto">
              <a:xfrm>
                <a:off x="2436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3" name="Rectangle 1012"/>
              <p:cNvSpPr/>
              <p:nvPr/>
            </p:nvSpPr>
            <p:spPr bwMode="auto">
              <a:xfrm>
                <a:off x="2894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4" name="Rectangle 1013"/>
              <p:cNvSpPr/>
              <p:nvPr userDrawn="1"/>
            </p:nvSpPr>
            <p:spPr bwMode="auto">
              <a:xfrm>
                <a:off x="3351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5" name="Rectangle 1014"/>
              <p:cNvSpPr/>
              <p:nvPr userDrawn="1"/>
            </p:nvSpPr>
            <p:spPr bwMode="auto">
              <a:xfrm>
                <a:off x="3808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6" name="Rectangle 1015"/>
              <p:cNvSpPr/>
              <p:nvPr userDrawn="1"/>
            </p:nvSpPr>
            <p:spPr bwMode="auto">
              <a:xfrm>
                <a:off x="4265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7" name="Rectangle 1016"/>
              <p:cNvSpPr/>
              <p:nvPr userDrawn="1"/>
            </p:nvSpPr>
            <p:spPr bwMode="auto">
              <a:xfrm>
                <a:off x="4722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8" name="Rectangle 1017"/>
              <p:cNvSpPr/>
              <p:nvPr userDrawn="1"/>
            </p:nvSpPr>
            <p:spPr bwMode="auto">
              <a:xfrm>
                <a:off x="5180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9" name="Rectangle 1018"/>
              <p:cNvSpPr/>
              <p:nvPr userDrawn="1"/>
            </p:nvSpPr>
            <p:spPr bwMode="auto">
              <a:xfrm>
                <a:off x="5637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0" name="Rectangle 1019"/>
              <p:cNvSpPr/>
              <p:nvPr/>
            </p:nvSpPr>
            <p:spPr bwMode="auto">
              <a:xfrm>
                <a:off x="6094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1" name="Rectangle 1020"/>
              <p:cNvSpPr/>
              <p:nvPr userDrawn="1"/>
            </p:nvSpPr>
            <p:spPr bwMode="auto">
              <a:xfrm>
                <a:off x="6551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2" name="Rectangle 1021"/>
              <p:cNvSpPr/>
              <p:nvPr userDrawn="1"/>
            </p:nvSpPr>
            <p:spPr bwMode="auto">
              <a:xfrm>
                <a:off x="7008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3" name="Rectangle 1022"/>
              <p:cNvSpPr/>
              <p:nvPr userDrawn="1"/>
            </p:nvSpPr>
            <p:spPr bwMode="auto">
              <a:xfrm>
                <a:off x="7466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4" name="Rectangle 1023"/>
              <p:cNvSpPr/>
              <p:nvPr userDrawn="1"/>
            </p:nvSpPr>
            <p:spPr bwMode="auto">
              <a:xfrm>
                <a:off x="7923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5" name="Rectangle 1024"/>
              <p:cNvSpPr/>
              <p:nvPr userDrawn="1"/>
            </p:nvSpPr>
            <p:spPr bwMode="auto">
              <a:xfrm>
                <a:off x="8380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6" name="Rectangle 1025"/>
              <p:cNvSpPr/>
              <p:nvPr userDrawn="1"/>
            </p:nvSpPr>
            <p:spPr bwMode="auto">
              <a:xfrm>
                <a:off x="8837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7" name="Rectangle 1026"/>
              <p:cNvSpPr/>
              <p:nvPr/>
            </p:nvSpPr>
            <p:spPr bwMode="auto">
              <a:xfrm>
                <a:off x="9294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8" name="Rectangle 1027"/>
              <p:cNvSpPr/>
              <p:nvPr userDrawn="1"/>
            </p:nvSpPr>
            <p:spPr bwMode="auto">
              <a:xfrm>
                <a:off x="9752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9" name="Rectangle 1028"/>
              <p:cNvSpPr/>
              <p:nvPr userDrawn="1"/>
            </p:nvSpPr>
            <p:spPr bwMode="auto">
              <a:xfrm>
                <a:off x="10209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0" name="Rectangle 1029"/>
              <p:cNvSpPr/>
              <p:nvPr userDrawn="1"/>
            </p:nvSpPr>
            <p:spPr bwMode="auto">
              <a:xfrm>
                <a:off x="10666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1" name="Rectangle 1030"/>
              <p:cNvSpPr/>
              <p:nvPr userDrawn="1"/>
            </p:nvSpPr>
            <p:spPr bwMode="auto">
              <a:xfrm>
                <a:off x="11123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2" name="Rectangle 1031"/>
              <p:cNvSpPr/>
              <p:nvPr userDrawn="1"/>
            </p:nvSpPr>
            <p:spPr bwMode="auto">
              <a:xfrm>
                <a:off x="11580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3" name="Rectangle 1032"/>
              <p:cNvSpPr/>
              <p:nvPr userDrawn="1"/>
            </p:nvSpPr>
            <p:spPr bwMode="auto">
              <a:xfrm>
                <a:off x="12038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4" name="Rectangle 1033"/>
              <p:cNvSpPr/>
              <p:nvPr/>
            </p:nvSpPr>
            <p:spPr bwMode="auto">
              <a:xfrm>
                <a:off x="-306388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5" name="Rectangle 1034"/>
              <p:cNvSpPr/>
              <p:nvPr userDrawn="1"/>
            </p:nvSpPr>
            <p:spPr bwMode="auto">
              <a:xfrm>
                <a:off x="150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6" name="Rectangle 1035"/>
              <p:cNvSpPr/>
              <p:nvPr userDrawn="1"/>
            </p:nvSpPr>
            <p:spPr bwMode="auto">
              <a:xfrm>
                <a:off x="608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7" name="Rectangle 1036"/>
              <p:cNvSpPr/>
              <p:nvPr userDrawn="1"/>
            </p:nvSpPr>
            <p:spPr bwMode="auto">
              <a:xfrm>
                <a:off x="1065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8" name="Rectangle 1037"/>
              <p:cNvSpPr/>
              <p:nvPr userDrawn="1"/>
            </p:nvSpPr>
            <p:spPr bwMode="auto">
              <a:xfrm>
                <a:off x="1522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9" name="Rectangle 1038"/>
              <p:cNvSpPr/>
              <p:nvPr userDrawn="1"/>
            </p:nvSpPr>
            <p:spPr bwMode="auto">
              <a:xfrm>
                <a:off x="1979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0" name="Rectangle 1039"/>
              <p:cNvSpPr/>
              <p:nvPr userDrawn="1"/>
            </p:nvSpPr>
            <p:spPr bwMode="auto">
              <a:xfrm>
                <a:off x="2436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1" name="Rectangle 1040"/>
              <p:cNvSpPr/>
              <p:nvPr/>
            </p:nvSpPr>
            <p:spPr bwMode="auto">
              <a:xfrm>
                <a:off x="2894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2" name="Rectangle 1041"/>
              <p:cNvSpPr/>
              <p:nvPr userDrawn="1"/>
            </p:nvSpPr>
            <p:spPr bwMode="auto">
              <a:xfrm>
                <a:off x="3351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3" name="Rectangle 1042"/>
              <p:cNvSpPr/>
              <p:nvPr userDrawn="1"/>
            </p:nvSpPr>
            <p:spPr bwMode="auto">
              <a:xfrm>
                <a:off x="3808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4" name="Rectangle 1043"/>
              <p:cNvSpPr/>
              <p:nvPr userDrawn="1"/>
            </p:nvSpPr>
            <p:spPr bwMode="auto">
              <a:xfrm>
                <a:off x="4265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5" name="Rectangle 1044"/>
              <p:cNvSpPr/>
              <p:nvPr userDrawn="1"/>
            </p:nvSpPr>
            <p:spPr bwMode="auto">
              <a:xfrm>
                <a:off x="4722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6" name="Rectangle 1045"/>
              <p:cNvSpPr/>
              <p:nvPr userDrawn="1"/>
            </p:nvSpPr>
            <p:spPr bwMode="auto">
              <a:xfrm>
                <a:off x="5180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7" name="Rectangle 1046"/>
              <p:cNvSpPr/>
              <p:nvPr userDrawn="1"/>
            </p:nvSpPr>
            <p:spPr bwMode="auto">
              <a:xfrm>
                <a:off x="5637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8" name="Rectangle 1047"/>
              <p:cNvSpPr/>
              <p:nvPr/>
            </p:nvSpPr>
            <p:spPr bwMode="auto">
              <a:xfrm>
                <a:off x="6094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9" name="Rectangle 1048"/>
              <p:cNvSpPr/>
              <p:nvPr userDrawn="1"/>
            </p:nvSpPr>
            <p:spPr bwMode="auto">
              <a:xfrm>
                <a:off x="6551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0" name="Rectangle 1049"/>
              <p:cNvSpPr/>
              <p:nvPr userDrawn="1"/>
            </p:nvSpPr>
            <p:spPr bwMode="auto">
              <a:xfrm>
                <a:off x="7008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1" name="Rectangle 1050"/>
              <p:cNvSpPr/>
              <p:nvPr userDrawn="1"/>
            </p:nvSpPr>
            <p:spPr bwMode="auto">
              <a:xfrm>
                <a:off x="7466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2" name="Rectangle 1051"/>
              <p:cNvSpPr/>
              <p:nvPr userDrawn="1"/>
            </p:nvSpPr>
            <p:spPr bwMode="auto">
              <a:xfrm>
                <a:off x="7923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3" name="Rectangle 1052"/>
              <p:cNvSpPr/>
              <p:nvPr userDrawn="1"/>
            </p:nvSpPr>
            <p:spPr bwMode="auto">
              <a:xfrm>
                <a:off x="8380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4" name="Rectangle 1053"/>
              <p:cNvSpPr/>
              <p:nvPr userDrawn="1"/>
            </p:nvSpPr>
            <p:spPr bwMode="auto">
              <a:xfrm>
                <a:off x="8837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5" name="Rectangle 1054"/>
              <p:cNvSpPr/>
              <p:nvPr/>
            </p:nvSpPr>
            <p:spPr bwMode="auto">
              <a:xfrm>
                <a:off x="9294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6" name="Rectangle 1055"/>
              <p:cNvSpPr/>
              <p:nvPr userDrawn="1"/>
            </p:nvSpPr>
            <p:spPr bwMode="auto">
              <a:xfrm>
                <a:off x="9752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7" name="Rectangle 1056"/>
              <p:cNvSpPr/>
              <p:nvPr userDrawn="1"/>
            </p:nvSpPr>
            <p:spPr bwMode="auto">
              <a:xfrm>
                <a:off x="10209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8" name="Rectangle 1057"/>
              <p:cNvSpPr/>
              <p:nvPr userDrawn="1"/>
            </p:nvSpPr>
            <p:spPr bwMode="auto">
              <a:xfrm>
                <a:off x="10666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9" name="Rectangle 1058"/>
              <p:cNvSpPr/>
              <p:nvPr userDrawn="1"/>
            </p:nvSpPr>
            <p:spPr bwMode="auto">
              <a:xfrm>
                <a:off x="11123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0" name="Rectangle 1059"/>
              <p:cNvSpPr/>
              <p:nvPr userDrawn="1"/>
            </p:nvSpPr>
            <p:spPr bwMode="auto">
              <a:xfrm>
                <a:off x="11580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1" name="Rectangle 1060"/>
              <p:cNvSpPr/>
              <p:nvPr userDrawn="1"/>
            </p:nvSpPr>
            <p:spPr bwMode="auto">
              <a:xfrm>
                <a:off x="12038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2" name="Rectangle 1061"/>
              <p:cNvSpPr/>
              <p:nvPr/>
            </p:nvSpPr>
            <p:spPr bwMode="auto">
              <a:xfrm>
                <a:off x="-306388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3" name="Rectangle 1062"/>
              <p:cNvSpPr/>
              <p:nvPr userDrawn="1"/>
            </p:nvSpPr>
            <p:spPr bwMode="auto">
              <a:xfrm>
                <a:off x="150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4" name="Rectangle 1063"/>
              <p:cNvSpPr/>
              <p:nvPr userDrawn="1"/>
            </p:nvSpPr>
            <p:spPr bwMode="auto">
              <a:xfrm>
                <a:off x="608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5" name="Rectangle 1064"/>
              <p:cNvSpPr/>
              <p:nvPr userDrawn="1"/>
            </p:nvSpPr>
            <p:spPr bwMode="auto">
              <a:xfrm>
                <a:off x="1065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6" name="Rectangle 1065"/>
              <p:cNvSpPr/>
              <p:nvPr userDrawn="1"/>
            </p:nvSpPr>
            <p:spPr bwMode="auto">
              <a:xfrm>
                <a:off x="1522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7" name="Rectangle 1066"/>
              <p:cNvSpPr/>
              <p:nvPr userDrawn="1"/>
            </p:nvSpPr>
            <p:spPr bwMode="auto">
              <a:xfrm>
                <a:off x="1979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8" name="Rectangle 1067"/>
              <p:cNvSpPr/>
              <p:nvPr userDrawn="1"/>
            </p:nvSpPr>
            <p:spPr bwMode="auto">
              <a:xfrm>
                <a:off x="2436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9" name="Rectangle 1068"/>
              <p:cNvSpPr/>
              <p:nvPr/>
            </p:nvSpPr>
            <p:spPr bwMode="auto">
              <a:xfrm>
                <a:off x="2894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0" name="Rectangle 1069"/>
              <p:cNvSpPr/>
              <p:nvPr userDrawn="1"/>
            </p:nvSpPr>
            <p:spPr bwMode="auto">
              <a:xfrm>
                <a:off x="3351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1" name="Rectangle 1070"/>
              <p:cNvSpPr/>
              <p:nvPr userDrawn="1"/>
            </p:nvSpPr>
            <p:spPr bwMode="auto">
              <a:xfrm>
                <a:off x="3808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2" name="Rectangle 1071"/>
              <p:cNvSpPr/>
              <p:nvPr userDrawn="1"/>
            </p:nvSpPr>
            <p:spPr bwMode="auto">
              <a:xfrm>
                <a:off x="4265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3" name="Rectangle 1072"/>
              <p:cNvSpPr/>
              <p:nvPr userDrawn="1"/>
            </p:nvSpPr>
            <p:spPr bwMode="auto">
              <a:xfrm>
                <a:off x="4722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4" name="Rectangle 1073"/>
              <p:cNvSpPr/>
              <p:nvPr userDrawn="1"/>
            </p:nvSpPr>
            <p:spPr bwMode="auto">
              <a:xfrm>
                <a:off x="5180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5" name="Rectangle 1074"/>
              <p:cNvSpPr/>
              <p:nvPr userDrawn="1"/>
            </p:nvSpPr>
            <p:spPr bwMode="auto">
              <a:xfrm>
                <a:off x="5637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6" name="Rectangle 1075"/>
              <p:cNvSpPr/>
              <p:nvPr/>
            </p:nvSpPr>
            <p:spPr bwMode="auto">
              <a:xfrm>
                <a:off x="6094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7" name="Rectangle 1076"/>
              <p:cNvSpPr/>
              <p:nvPr userDrawn="1"/>
            </p:nvSpPr>
            <p:spPr bwMode="auto">
              <a:xfrm>
                <a:off x="6551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8" name="Rectangle 1077"/>
              <p:cNvSpPr/>
              <p:nvPr userDrawn="1"/>
            </p:nvSpPr>
            <p:spPr bwMode="auto">
              <a:xfrm>
                <a:off x="7008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9" name="Rectangle 1078"/>
              <p:cNvSpPr/>
              <p:nvPr userDrawn="1"/>
            </p:nvSpPr>
            <p:spPr bwMode="auto">
              <a:xfrm>
                <a:off x="7466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0" name="Rectangle 1079"/>
              <p:cNvSpPr/>
              <p:nvPr userDrawn="1"/>
            </p:nvSpPr>
            <p:spPr bwMode="auto">
              <a:xfrm>
                <a:off x="7923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1" name="Rectangle 1080"/>
              <p:cNvSpPr/>
              <p:nvPr userDrawn="1"/>
            </p:nvSpPr>
            <p:spPr bwMode="auto">
              <a:xfrm>
                <a:off x="8380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2" name="Rectangle 1081"/>
              <p:cNvSpPr/>
              <p:nvPr userDrawn="1"/>
            </p:nvSpPr>
            <p:spPr bwMode="auto">
              <a:xfrm>
                <a:off x="8837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3" name="Rectangle 1082"/>
              <p:cNvSpPr/>
              <p:nvPr/>
            </p:nvSpPr>
            <p:spPr bwMode="auto">
              <a:xfrm>
                <a:off x="9294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4" name="Rectangle 1083"/>
              <p:cNvSpPr/>
              <p:nvPr userDrawn="1"/>
            </p:nvSpPr>
            <p:spPr bwMode="auto">
              <a:xfrm>
                <a:off x="9752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5" name="Rectangle 1084"/>
              <p:cNvSpPr/>
              <p:nvPr userDrawn="1"/>
            </p:nvSpPr>
            <p:spPr bwMode="auto">
              <a:xfrm>
                <a:off x="10209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6" name="Rectangle 1085"/>
              <p:cNvSpPr/>
              <p:nvPr userDrawn="1"/>
            </p:nvSpPr>
            <p:spPr bwMode="auto">
              <a:xfrm>
                <a:off x="10666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7" name="Rectangle 1086"/>
              <p:cNvSpPr/>
              <p:nvPr userDrawn="1"/>
            </p:nvSpPr>
            <p:spPr bwMode="auto">
              <a:xfrm>
                <a:off x="11123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8" name="Rectangle 1087"/>
              <p:cNvSpPr/>
              <p:nvPr userDrawn="1"/>
            </p:nvSpPr>
            <p:spPr bwMode="auto">
              <a:xfrm>
                <a:off x="11580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9" name="Rectangle 1088"/>
              <p:cNvSpPr/>
              <p:nvPr userDrawn="1"/>
            </p:nvSpPr>
            <p:spPr bwMode="auto">
              <a:xfrm>
                <a:off x="12038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8654"/>
                <a:endPara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</p:grpSp>
        <p:grpSp>
          <p:nvGrpSpPr>
            <p:cNvPr id="1114" name="grid lines - 1&quot; - horizontal"/>
            <p:cNvGrpSpPr/>
            <p:nvPr userDrawn="1"/>
          </p:nvGrpSpPr>
          <p:grpSpPr>
            <a:xfrm>
              <a:off x="-304396" y="-228600"/>
              <a:ext cx="12801600" cy="7315200"/>
              <a:chOff x="-304396" y="-228600"/>
              <a:chExt cx="12801600" cy="7315200"/>
            </a:xfrm>
          </p:grpSpPr>
          <p:cxnSp>
            <p:nvCxnSpPr>
              <p:cNvPr id="1105" name="Straight Connector 1104"/>
              <p:cNvCxnSpPr/>
              <p:nvPr userDrawn="1"/>
            </p:nvCxnSpPr>
            <p:spPr>
              <a:xfrm rot="16200000" flipV="1">
                <a:off x="6096404" y="-29718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Straight Connector 1105"/>
              <p:cNvCxnSpPr/>
              <p:nvPr userDrawn="1"/>
            </p:nvCxnSpPr>
            <p:spPr>
              <a:xfrm rot="16200000" flipV="1">
                <a:off x="6096404" y="-20574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7" name="Straight Connector 1106"/>
              <p:cNvCxnSpPr/>
              <p:nvPr userDrawn="1"/>
            </p:nvCxnSpPr>
            <p:spPr>
              <a:xfrm rot="16200000" flipV="1">
                <a:off x="6096404" y="-11430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8" name="Straight Connector 1107"/>
              <p:cNvCxnSpPr/>
              <p:nvPr userDrawn="1"/>
            </p:nvCxnSpPr>
            <p:spPr>
              <a:xfrm rot="16200000" flipV="1">
                <a:off x="6096404" y="-2286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9" name="Straight Connector 1108"/>
              <p:cNvCxnSpPr/>
              <p:nvPr userDrawn="1"/>
            </p:nvCxnSpPr>
            <p:spPr>
              <a:xfrm rot="16200000" flipV="1">
                <a:off x="6096404" y="6858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0" name="Straight Connector 1109"/>
              <p:cNvCxnSpPr/>
              <p:nvPr userDrawn="1"/>
            </p:nvCxnSpPr>
            <p:spPr>
              <a:xfrm rot="16200000" flipV="1">
                <a:off x="6096404" y="-38862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1" name="Straight Connector 1110"/>
              <p:cNvCxnSpPr/>
              <p:nvPr userDrawn="1"/>
            </p:nvCxnSpPr>
            <p:spPr>
              <a:xfrm rot="16200000" flipV="1">
                <a:off x="6096404" y="-48006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2" name="Straight Connector 1111"/>
              <p:cNvCxnSpPr/>
              <p:nvPr userDrawn="1"/>
            </p:nvCxnSpPr>
            <p:spPr>
              <a:xfrm rot="16200000" flipV="1">
                <a:off x="6096404" y="-57150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3" name="Straight Connector 1112"/>
              <p:cNvCxnSpPr/>
              <p:nvPr userDrawn="1"/>
            </p:nvCxnSpPr>
            <p:spPr>
              <a:xfrm rot="16200000" flipV="1">
                <a:off x="6096404" y="-66294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7" name="grid lines - 1&quot; - vertical"/>
            <p:cNvGrpSpPr/>
            <p:nvPr userDrawn="1"/>
          </p:nvGrpSpPr>
          <p:grpSpPr>
            <a:xfrm>
              <a:off x="-304396" y="-228600"/>
              <a:ext cx="12799608" cy="7315200"/>
              <a:chOff x="-304396" y="-228600"/>
              <a:chExt cx="12799608" cy="7315200"/>
            </a:xfrm>
          </p:grpSpPr>
          <p:cxnSp>
            <p:nvCxnSpPr>
              <p:cNvPr id="1091" name="Straight Connector 1090"/>
              <p:cNvCxnSpPr/>
              <p:nvPr userDrawn="1"/>
            </p:nvCxnSpPr>
            <p:spPr>
              <a:xfrm>
                <a:off x="6096404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3" name="Straight Connector 1092"/>
              <p:cNvCxnSpPr/>
              <p:nvPr userDrawn="1"/>
            </p:nvCxnSpPr>
            <p:spPr>
              <a:xfrm>
                <a:off x="8840600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4" name="Straight Connector 1093"/>
              <p:cNvCxnSpPr/>
              <p:nvPr userDrawn="1"/>
            </p:nvCxnSpPr>
            <p:spPr>
              <a:xfrm>
                <a:off x="7011136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5" name="Straight Connector 1094"/>
              <p:cNvCxnSpPr/>
              <p:nvPr userDrawn="1"/>
            </p:nvCxnSpPr>
            <p:spPr>
              <a:xfrm>
                <a:off x="7925868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6" name="Straight Connector 1095"/>
              <p:cNvCxnSpPr/>
              <p:nvPr userDrawn="1"/>
            </p:nvCxnSpPr>
            <p:spPr>
              <a:xfrm>
                <a:off x="9755332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Straight Connector 1096"/>
              <p:cNvCxnSpPr/>
              <p:nvPr userDrawn="1"/>
            </p:nvCxnSpPr>
            <p:spPr>
              <a:xfrm>
                <a:off x="10670064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8" name="Straight Connector 1097"/>
              <p:cNvCxnSpPr/>
              <p:nvPr userDrawn="1"/>
            </p:nvCxnSpPr>
            <p:spPr>
              <a:xfrm>
                <a:off x="11584794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/>
              <p:cNvCxnSpPr/>
              <p:nvPr userDrawn="1"/>
            </p:nvCxnSpPr>
            <p:spPr>
              <a:xfrm>
                <a:off x="5181672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 userDrawn="1"/>
            </p:nvCxnSpPr>
            <p:spPr>
              <a:xfrm>
                <a:off x="4266940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Straight Connector 1100"/>
              <p:cNvCxnSpPr/>
              <p:nvPr userDrawn="1"/>
            </p:nvCxnSpPr>
            <p:spPr>
              <a:xfrm>
                <a:off x="3352208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Straight Connector 1101"/>
              <p:cNvCxnSpPr/>
              <p:nvPr userDrawn="1"/>
            </p:nvCxnSpPr>
            <p:spPr>
              <a:xfrm>
                <a:off x="2437476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Straight Connector 1102"/>
              <p:cNvCxnSpPr/>
              <p:nvPr userDrawn="1"/>
            </p:nvCxnSpPr>
            <p:spPr>
              <a:xfrm>
                <a:off x="1522744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 userDrawn="1"/>
            </p:nvCxnSpPr>
            <p:spPr>
              <a:xfrm>
                <a:off x="608012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5" name="Straight Connector 1114"/>
              <p:cNvCxnSpPr/>
              <p:nvPr userDrawn="1"/>
            </p:nvCxnSpPr>
            <p:spPr>
              <a:xfrm>
                <a:off x="-304396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 userDrawn="1"/>
            </p:nvCxnSpPr>
            <p:spPr>
              <a:xfrm>
                <a:off x="12495212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3691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78936" rtl="0" eaLnBrk="1" latinLnBrk="0" hangingPunct="1">
        <a:lnSpc>
          <a:spcPct val="90000"/>
        </a:lnSpc>
        <a:spcBef>
          <a:spcPct val="0"/>
        </a:spcBef>
        <a:buNone/>
        <a:defRPr lang="en-US" sz="4700" b="0" kern="1200" cap="none" spc="-107" baseline="0" dirty="0" smtClean="0">
          <a:ln w="3175">
            <a:noFill/>
          </a:ln>
          <a:solidFill>
            <a:srgbClr val="505050"/>
          </a:soli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11024" indent="-311024" algn="l" defTabSz="978936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2600" kern="1200" spc="-107" baseline="0">
          <a:solidFill>
            <a:srgbClr val="626161"/>
          </a:solidFill>
          <a:latin typeface="Segoe UI" pitchFamily="34" charset="0"/>
          <a:ea typeface="+mn-ea"/>
          <a:cs typeface="+mn-cs"/>
        </a:defRPr>
      </a:lvl1pPr>
      <a:lvl2pPr marL="630559" indent="-304227" algn="l" defTabSz="978936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2100" kern="1200" spc="-107" baseline="0">
          <a:solidFill>
            <a:srgbClr val="626161"/>
          </a:solidFill>
          <a:latin typeface="Segoe UI" pitchFamily="34" charset="0"/>
          <a:ea typeface="+mn-ea"/>
          <a:cs typeface="+mn-cs"/>
        </a:defRPr>
      </a:lvl2pPr>
      <a:lvl3pPr marL="946690" indent="-304227" algn="l" defTabSz="978936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lang="en-US" sz="1900" kern="1200" spc="-107" baseline="0" dirty="0">
          <a:solidFill>
            <a:srgbClr val="626161"/>
          </a:solidFill>
          <a:latin typeface="Segoe UI" pitchFamily="34" charset="0"/>
          <a:ea typeface="+mn-ea"/>
          <a:cs typeface="+mn-cs"/>
        </a:defRPr>
      </a:lvl3pPr>
      <a:lvl4pPr marL="1228830" indent="-314426" algn="l" defTabSz="978936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1700" kern="1200" spc="-107" baseline="0">
          <a:solidFill>
            <a:srgbClr val="626161"/>
          </a:solidFill>
          <a:latin typeface="Segoe UI" pitchFamily="34" charset="0"/>
          <a:ea typeface="+mn-ea"/>
          <a:cs typeface="+mn-cs"/>
        </a:defRPr>
      </a:lvl4pPr>
      <a:lvl5pPr marL="1468473" indent="-239644" algn="l" defTabSz="978936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1700" kern="1200" spc="-107" baseline="0">
          <a:solidFill>
            <a:srgbClr val="626161"/>
          </a:solidFill>
          <a:latin typeface="Segoe UI" pitchFamily="34" charset="0"/>
          <a:ea typeface="+mn-ea"/>
          <a:cs typeface="+mn-cs"/>
        </a:defRPr>
      </a:lvl5pPr>
      <a:lvl6pPr marL="2692088" indent="-244734" algn="l" defTabSz="97893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564" indent="-244734" algn="l" defTabSz="97893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1034" indent="-244734" algn="l" defTabSz="97893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514" indent="-244734" algn="l" defTabSz="97893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69" algn="l" defTabSz="978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936" algn="l" defTabSz="978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414" algn="l" defTabSz="978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885" algn="l" defTabSz="978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361" algn="l" defTabSz="978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830" algn="l" defTabSz="978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11" algn="l" defTabSz="978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769" algn="l" defTabSz="978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653" tIns="48823" rIns="97653" bIns="48823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653" tIns="48823" rIns="97653" bIns="488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653" tIns="48823" rIns="97653" bIns="48823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6610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6610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653" tIns="48823" rIns="97653" bIns="48823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661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653" tIns="48823" rIns="97653" bIns="48823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6610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661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iming>
    <p:tnLst>
      <p:par>
        <p:cTn id="1" dur="indefinite" restart="never" nodeType="tmRoot"/>
      </p:par>
    </p:tnLst>
  </p:timing>
  <p:txStyles>
    <p:titleStyle>
      <a:lvl1pPr algn="l" defTabSz="976514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231" indent="-366231" algn="l" defTabSz="976514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3421" indent="-305150" algn="l" defTabSz="976514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0660" indent="-244127" algn="l" defTabSz="97651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08932" indent="-244127" algn="l" defTabSz="976514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7173" indent="-244127" algn="l" defTabSz="976514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5437" indent="-244127" algn="l" defTabSz="9765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3697" indent="-244127" algn="l" defTabSz="9765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1961" indent="-244127" algn="l" defTabSz="9765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0230" indent="-244127" algn="l" defTabSz="9765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255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514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4785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042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1314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573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872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6088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804" tIns="48900" rIns="97804" bIns="4890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804" tIns="48900" rIns="97804" bIns="489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804" tIns="48900" rIns="97804" bIns="4890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8128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8128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804" tIns="48900" rIns="97804" bIns="4890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812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804" tIns="48900" rIns="97804" bIns="48900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8128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812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7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  <p:sldLayoutId id="2147484396" r:id="rId13"/>
    <p:sldLayoutId id="2147484397" r:id="rId14"/>
    <p:sldLayoutId id="2147484398" r:id="rId15"/>
    <p:sldLayoutId id="2147484399" r:id="rId16"/>
    <p:sldLayoutId id="2147484400" r:id="rId17"/>
    <p:sldLayoutId id="2147484401" r:id="rId18"/>
  </p:sldLayoutIdLst>
  <p:timing>
    <p:tnLst>
      <p:par>
        <p:cTn id="1" dur="indefinite" restart="never" nodeType="tmRoot"/>
      </p:par>
    </p:tnLst>
  </p:timing>
  <p:txStyles>
    <p:titleStyle>
      <a:lvl1pPr algn="l" defTabSz="978034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786" indent="-366786" algn="l" defTabSz="978034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4657" indent="-305632" algn="l" defTabSz="978034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2553" indent="-244508" algn="l" defTabSz="97803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11583" indent="-244508" algn="l" defTabSz="978034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200587" indent="-244508" algn="l" defTabSz="978034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9609" indent="-244508" algn="l" defTabSz="9780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8628" indent="-244508" algn="l" defTabSz="9780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7652" indent="-244508" algn="l" defTabSz="9780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9" indent="-244508" algn="l" defTabSz="9780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014" algn="l" defTabSz="978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034" algn="l" defTabSz="978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7060" algn="l" defTabSz="978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6079" algn="l" defTabSz="978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5105" algn="l" defTabSz="978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124" algn="l" defTabSz="978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174" algn="l" defTabSz="978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2157" algn="l" defTabSz="978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331" y="297970"/>
            <a:ext cx="8753952" cy="1240102"/>
          </a:xfrm>
          <a:prstGeom prst="rect">
            <a:avLst/>
          </a:prstGeom>
        </p:spPr>
        <p:txBody>
          <a:bodyPr vert="horz" lIns="97897" tIns="48948" rIns="97897" bIns="4894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1" y="1736194"/>
            <a:ext cx="8753952" cy="4910461"/>
          </a:xfrm>
          <a:prstGeom prst="rect">
            <a:avLst/>
          </a:prstGeom>
        </p:spPr>
        <p:txBody>
          <a:bodyPr vert="horz" lIns="97897" tIns="48948" rIns="97897" bIns="489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336" y="6896346"/>
            <a:ext cx="2269543" cy="396144"/>
          </a:xfrm>
          <a:prstGeom prst="rect">
            <a:avLst/>
          </a:prstGeom>
        </p:spPr>
        <p:txBody>
          <a:bodyPr vert="horz" lIns="97897" tIns="48948" rIns="97897" bIns="4894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8977" fontAlgn="auto">
              <a:spcBef>
                <a:spcPts val="0"/>
              </a:spcBef>
              <a:spcAft>
                <a:spcPts val="0"/>
              </a:spcAft>
            </a:pPr>
            <a:fld id="{FECDE96E-BFBB-46B1-A082-9F002D46E0B8}" type="datetimeFigureOut">
              <a:rPr lang="en-US" smtClean="0">
                <a:solidFill>
                  <a:srgbClr val="595959">
                    <a:tint val="75000"/>
                  </a:srgbClr>
                </a:solidFill>
                <a:latin typeface="Calibri"/>
              </a:rPr>
              <a:pPr defTabSz="978977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>
              <a:solidFill>
                <a:srgbClr val="595959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3260" y="6896346"/>
            <a:ext cx="3080094" cy="396144"/>
          </a:xfrm>
          <a:prstGeom prst="rect">
            <a:avLst/>
          </a:prstGeom>
        </p:spPr>
        <p:txBody>
          <a:bodyPr vert="horz" lIns="97897" tIns="48948" rIns="97897" bIns="4894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897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95959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0739" y="6896346"/>
            <a:ext cx="2269543" cy="396144"/>
          </a:xfrm>
          <a:prstGeom prst="rect">
            <a:avLst/>
          </a:prstGeom>
        </p:spPr>
        <p:txBody>
          <a:bodyPr vert="horz" lIns="97897" tIns="48948" rIns="97897" bIns="4894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8977" fontAlgn="auto">
              <a:spcBef>
                <a:spcPts val="0"/>
              </a:spcBef>
              <a:spcAft>
                <a:spcPts val="0"/>
              </a:spcAft>
            </a:pPr>
            <a:fld id="{B2E17421-13D8-41D7-8BBD-B87506B09C4D}" type="slidenum">
              <a:rPr lang="en-US" smtClean="0">
                <a:solidFill>
                  <a:srgbClr val="595959">
                    <a:tint val="75000"/>
                  </a:srgbClr>
                </a:solidFill>
                <a:latin typeface="Calibri"/>
              </a:rPr>
              <a:pPr defTabSz="9789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95959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93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xStyles>
    <p:titleStyle>
      <a:lvl1pPr algn="ctr" defTabSz="978977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7133" indent="-367133" algn="l" defTabSz="97897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5423" indent="-305927" algn="l" defTabSz="978977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3730" indent="-244743" algn="l" defTabSz="97897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3218" indent="-244743" algn="l" defTabSz="97897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706" indent="-244743" algn="l" defTabSz="978977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2195" indent="-244743" algn="l" defTabSz="97897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692" indent="-244743" algn="l" defTabSz="97897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1181" indent="-244743" algn="l" defTabSz="97897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678" indent="-244743" algn="l" defTabSz="97897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9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88" algn="l" defTabSz="9789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977" algn="l" defTabSz="9789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473" algn="l" defTabSz="9789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963" algn="l" defTabSz="9789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461" algn="l" defTabSz="9789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947" algn="l" defTabSz="9789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58" algn="l" defTabSz="9789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923" algn="l" defTabSz="9789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846" tIns="48922" rIns="97846" bIns="48922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846" tIns="48922" rIns="97846" bIns="489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846" tIns="48922" rIns="97846" bIns="48922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8552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8552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846" tIns="48922" rIns="97846" bIns="48922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8552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846" tIns="48922" rIns="97846" bIns="48922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8552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85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7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8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  <p:sldLayoutId id="2147484426" r:id="rId12"/>
    <p:sldLayoutId id="2147484427" r:id="rId13"/>
    <p:sldLayoutId id="2147484428" r:id="rId14"/>
    <p:sldLayoutId id="2147484429" r:id="rId15"/>
    <p:sldLayoutId id="2147484430" r:id="rId16"/>
    <p:sldLayoutId id="2147484431" r:id="rId17"/>
    <p:sldLayoutId id="2147484432" r:id="rId18"/>
  </p:sldLayoutIdLst>
  <p:timing>
    <p:tnLst>
      <p:par>
        <p:cTn id="1" dur="indefinite" restart="never" nodeType="tmRoot"/>
      </p:par>
    </p:tnLst>
  </p:timing>
  <p:txStyles>
    <p:titleStyle>
      <a:lvl1pPr algn="l" defTabSz="978457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942" indent="-366942" algn="l" defTabSz="978457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5001" indent="-305765" algn="l" defTabSz="978457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3081" indent="-244614" algn="l" defTabSz="9784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12320" indent="-244614" algn="l" defTabSz="978457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201536" indent="-244614" algn="l" defTabSz="978457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90769" indent="-244614" algn="l" defTabSz="9784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9999" indent="-244614" algn="l" defTabSz="9784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9233" indent="-244614" algn="l" defTabSz="9784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471" indent="-244614" algn="l" defTabSz="9784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4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227" algn="l" defTabSz="9784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57" algn="l" defTabSz="9784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7693" algn="l" defTabSz="9784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6922" algn="l" defTabSz="9784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158" algn="l" defTabSz="9784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5390" algn="l" defTabSz="9784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46" algn="l" defTabSz="9784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3845" algn="l" defTabSz="9784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897" tIns="48948" rIns="97897" bIns="48948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897" tIns="48948" rIns="97897" bIns="4894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897" tIns="48948" rIns="97897" bIns="48948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9061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9061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897" tIns="48948" rIns="97897" bIns="48948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906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897" tIns="48948" rIns="97897" bIns="48948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9061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906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7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  <p:sldLayoutId id="2147484458" r:id="rId12"/>
    <p:sldLayoutId id="2147484459" r:id="rId13"/>
    <p:sldLayoutId id="2147484460" r:id="rId14"/>
    <p:sldLayoutId id="2147484461" r:id="rId15"/>
    <p:sldLayoutId id="2147484462" r:id="rId16"/>
    <p:sldLayoutId id="2147484463" r:id="rId17"/>
    <p:sldLayoutId id="2147484464" r:id="rId18"/>
  </p:sldLayoutIdLst>
  <p:timing>
    <p:tnLst>
      <p:par>
        <p:cTn id="1" dur="indefinite" restart="never" nodeType="tmRoot"/>
      </p:par>
    </p:tnLst>
  </p:timing>
  <p:txStyles>
    <p:titleStyle>
      <a:lvl1pPr algn="l" defTabSz="978965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7130" indent="-367130" algn="l" defTabSz="978965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5413" indent="-305925" algn="l" defTabSz="978965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3714" indent="-244742" algn="l" defTabSz="97896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13203" indent="-244742" algn="l" defTabSz="978965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202675" indent="-244742" algn="l" defTabSz="978965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92162" indent="-244742" algn="l" defTabSz="97896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647" indent="-244742" algn="l" defTabSz="97896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1133" indent="-244742" algn="l" defTabSz="97896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622" indent="-244742" algn="l" defTabSz="97896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80" algn="l" defTabSz="978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965" algn="l" defTabSz="978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453" algn="l" defTabSz="978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936" algn="l" defTabSz="978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424" algn="l" defTabSz="978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909" algn="l" defTabSz="978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14" algn="l" defTabSz="978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871" algn="l" defTabSz="978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948" tIns="48973" rIns="97948" bIns="48973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948" tIns="48973" rIns="97948" bIns="4897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948" tIns="48973" rIns="97948" bIns="48973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9569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9569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948" tIns="48973" rIns="97948" bIns="48973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9569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948" tIns="48973" rIns="97948" bIns="48973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9569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956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9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  <p:sldLayoutId id="2147484481" r:id="rId16"/>
    <p:sldLayoutId id="2147484482" r:id="rId17"/>
    <p:sldLayoutId id="2147484483" r:id="rId18"/>
  </p:sldLayoutIdLst>
  <p:timing>
    <p:tnLst>
      <p:par>
        <p:cTn id="1" dur="indefinite" restart="never" nodeType="tmRoot"/>
      </p:par>
    </p:tnLst>
  </p:timing>
  <p:txStyles>
    <p:titleStyle>
      <a:lvl1pPr algn="l" defTabSz="979473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7314" indent="-367314" algn="l" defTabSz="979473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5824" indent="-306084" algn="l" defTabSz="979473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4347" indent="-244869" algn="l" defTabSz="9794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14087" indent="-244869" algn="l" defTabSz="979473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203815" indent="-244869" algn="l" defTabSz="979473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93558" indent="-244869" algn="l" defTabSz="97947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3294" indent="-244869" algn="l" defTabSz="97947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3034" indent="-244869" algn="l" defTabSz="97947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2775" indent="-244869" algn="l" defTabSz="97947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735" algn="l" defTabSz="979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9473" algn="l" defTabSz="979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212" algn="l" defTabSz="979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8950" algn="l" defTabSz="979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8690" algn="l" defTabSz="979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428" algn="l" defTabSz="979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81" algn="l" defTabSz="979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7898" algn="l" defTabSz="979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332" y="248021"/>
            <a:ext cx="8753952" cy="578714"/>
          </a:xfrm>
          <a:prstGeom prst="rect">
            <a:avLst/>
          </a:prstGeom>
        </p:spPr>
        <p:txBody>
          <a:bodyPr vert="horz" lIns="97653" tIns="48823" rIns="97653" bIns="48823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2" y="1322777"/>
            <a:ext cx="8753952" cy="5208430"/>
          </a:xfrm>
          <a:prstGeom prst="rect">
            <a:avLst/>
          </a:prstGeom>
        </p:spPr>
        <p:txBody>
          <a:bodyPr vert="horz" lIns="97653" tIns="48823" rIns="97653" bIns="488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3537" y="7179862"/>
            <a:ext cx="704263" cy="196597"/>
          </a:xfrm>
          <a:prstGeom prst="rect">
            <a:avLst/>
          </a:prstGeom>
        </p:spPr>
        <p:txBody>
          <a:bodyPr vert="horz" lIns="97653" tIns="48823" rIns="97653" bIns="48823" rtlCol="0"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661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42" y="7179749"/>
            <a:ext cx="4701196" cy="188723"/>
          </a:xfrm>
          <a:prstGeom prst="rect">
            <a:avLst/>
          </a:prstGeom>
        </p:spPr>
        <p:txBody>
          <a:bodyPr vert="horz" lIns="97653" tIns="48823" rIns="97653" bIns="48823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661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776" y="7179862"/>
            <a:ext cx="435389" cy="196597"/>
          </a:xfrm>
          <a:prstGeom prst="rect">
            <a:avLst/>
          </a:prstGeom>
        </p:spPr>
        <p:txBody>
          <a:bodyPr vert="horz" lIns="97653" tIns="48823" rIns="97653" bIns="48823" rtlCol="0" anchor="ctr"/>
          <a:lstStyle>
            <a:lvl1pPr>
              <a:defRPr lang="en-US" sz="80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6610" fontAlgn="auto">
              <a:spcBef>
                <a:spcPts val="0"/>
              </a:spcBef>
              <a:spcAft>
                <a:spcPts val="0"/>
              </a:spcAft>
            </a:pPr>
            <a:fld id="{4CFD766A-13ED-440D-9DEF-0C89E2B1CED8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661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7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76514" rtl="0" eaLnBrk="1" latinLnBrk="0" hangingPunct="1">
        <a:spcBef>
          <a:spcPct val="0"/>
        </a:spcBef>
        <a:buNone/>
        <a:defRPr sz="3000" b="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231" indent="-366231" algn="l" defTabSz="976514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3421" indent="-305150" algn="l" defTabSz="976514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0660" indent="-244127" algn="l" defTabSz="97651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08932" indent="-244127" algn="l" defTabSz="976514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7173" indent="-244127" algn="l" defTabSz="976514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5437" indent="-244127" algn="l" defTabSz="9765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3697" indent="-244127" algn="l" defTabSz="9765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1961" indent="-244127" algn="l" defTabSz="9765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0230" indent="-244127" algn="l" defTabSz="9765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255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514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4785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042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1314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573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872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6088" algn="l" defTabSz="976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657" tIns="48825" rIns="97657" bIns="48825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657" tIns="48825" rIns="97657" bIns="4882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657" tIns="48825" rIns="97657" bIns="48825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6652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6652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657" tIns="48825" rIns="97657" bIns="48825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6652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657" tIns="48825" rIns="97657" bIns="48825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6652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66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2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</p:sldLayoutIdLst>
  <p:timing>
    <p:tnLst>
      <p:par>
        <p:cTn id="1" dur="indefinite" restart="never" nodeType="tmRoot"/>
      </p:par>
    </p:tnLst>
  </p:timing>
  <p:txStyles>
    <p:titleStyle>
      <a:lvl1pPr algn="l" defTabSz="976556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247" indent="-366247" algn="l" defTabSz="976556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3456" indent="-305164" algn="l" defTabSz="976556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0712" indent="-244138" algn="l" defTabSz="9765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09006" indent="-244138" algn="l" defTabSz="976556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7267" indent="-244138" algn="l" defTabSz="976556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5553" indent="-244138" algn="l" defTabSz="9765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3834" indent="-244138" algn="l" defTabSz="9765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2119" indent="-244138" algn="l" defTabSz="9765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0409" indent="-244138" algn="l" defTabSz="9765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276" algn="l" defTabSz="976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556" algn="l" defTabSz="976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4848" algn="l" defTabSz="976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126" algn="l" defTabSz="976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1419" algn="l" defTabSz="976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700" algn="l" defTabSz="976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019" algn="l" defTabSz="976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6257" algn="l" defTabSz="976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666" tIns="48830" rIns="97666" bIns="4883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666" tIns="48830" rIns="97666" bIns="4883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666" tIns="48830" rIns="97666" bIns="4883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6737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6737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666" tIns="48830" rIns="97666" bIns="4883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673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666" tIns="48830" rIns="97666" bIns="48830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6737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67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2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6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6" r:id="rId18"/>
  </p:sldLayoutIdLst>
  <p:timing>
    <p:tnLst>
      <p:par>
        <p:cTn id="1" dur="indefinite" restart="never" nodeType="tmRoot"/>
      </p:par>
    </p:tnLst>
  </p:timing>
  <p:txStyles>
    <p:titleStyle>
      <a:lvl1pPr algn="l" defTabSz="976640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278" indent="-366278" algn="l" defTabSz="976640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3524" indent="-305192" algn="l" defTabSz="976640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0817" indent="-244159" algn="l" defTabSz="97664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09153" indent="-244159" algn="l" defTabSz="976640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7456" indent="-244159" algn="l" defTabSz="976640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5785" indent="-244159" algn="l" defTabSz="9766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4108" indent="-244159" algn="l" defTabSz="9766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2435" indent="-244159" algn="l" defTabSz="9766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0767" indent="-244159" algn="l" defTabSz="9766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6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318" algn="l" defTabSz="9766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640" algn="l" defTabSz="9766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4974" algn="l" defTabSz="9766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295" algn="l" defTabSz="9766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1630" algn="l" defTabSz="9766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953" algn="l" defTabSz="9766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313" algn="l" defTabSz="9766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6594" algn="l" defTabSz="9766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1" y="0"/>
            <a:ext cx="9078172" cy="992082"/>
          </a:xfrm>
          <a:prstGeom prst="rect">
            <a:avLst/>
          </a:prstGeom>
        </p:spPr>
        <p:txBody>
          <a:bodyPr vert="horz" lIns="97691" tIns="48842" rIns="97691" bIns="48842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1" y="1240103"/>
            <a:ext cx="9078172" cy="5291105"/>
          </a:xfrm>
          <a:prstGeom prst="rect">
            <a:avLst/>
          </a:prstGeom>
        </p:spPr>
        <p:txBody>
          <a:bodyPr vert="horz" lIns="97691" tIns="48842" rIns="97691" bIns="4884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180" y="7003034"/>
            <a:ext cx="1215827" cy="249029"/>
          </a:xfrm>
          <a:prstGeom prst="rect">
            <a:avLst/>
          </a:prstGeom>
        </p:spPr>
        <p:txBody>
          <a:bodyPr vert="horz" lIns="97691" tIns="48842" rIns="97691" bIns="48842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6990" fontAlgn="auto">
              <a:spcBef>
                <a:spcPts val="0"/>
              </a:spcBef>
              <a:spcAft>
                <a:spcPts val="0"/>
              </a:spcAft>
            </a:pPr>
            <a:fld id="{FD189489-07A0-4A99-9FB7-9533F4C12C2A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6990" fontAlgn="auto">
                <a:spcBef>
                  <a:spcPts val="0"/>
                </a:spcBef>
                <a:spcAft>
                  <a:spcPts val="0"/>
                </a:spcAft>
              </a:pPr>
              <a:t>10/15/2012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12" y="7244016"/>
            <a:ext cx="4701196" cy="188723"/>
          </a:xfrm>
          <a:prstGeom prst="rect">
            <a:avLst/>
          </a:prstGeom>
        </p:spPr>
        <p:txBody>
          <a:bodyPr vert="horz" lIns="97691" tIns="48842" rIns="97691" bIns="48842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7699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691" tIns="48842" rIns="97691" bIns="48842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defTabSz="976990" fontAlgn="auto">
              <a:spcBef>
                <a:spcPts val="0"/>
              </a:spcBef>
              <a:spcAft>
                <a:spcPts val="0"/>
              </a:spcAft>
            </a:pPr>
            <a:fld id="{D7026B90-F1D1-4C95-811D-2BDEAAB94286}" type="slidenum">
              <a:rPr lang="en-US" smtClean="0">
                <a:solidFill>
                  <a:prstClr val="white"/>
                </a:solidFill>
              </a:rPr>
              <a:pPr defTabSz="9769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2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  <p:sldLayoutId id="2147484065" r:id="rId18"/>
  </p:sldLayoutIdLst>
  <p:timing>
    <p:tnLst>
      <p:par>
        <p:cTn id="1" dur="indefinite" restart="never" nodeType="tmRoot"/>
      </p:par>
    </p:tnLst>
  </p:timing>
  <p:txStyles>
    <p:titleStyle>
      <a:lvl1pPr algn="l" defTabSz="976894" rtl="0" eaLnBrk="1" latinLnBrk="0" hangingPunct="1">
        <a:spcBef>
          <a:spcPct val="0"/>
        </a:spcBef>
        <a:buNone/>
        <a:defRPr sz="3000" b="0" kern="1200" spc="-107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368" indent="-366368" algn="l" defTabSz="976894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3730" indent="-305270" algn="l" defTabSz="976894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1133" indent="-244223" algn="l" defTabSz="9768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09595" indent="-244223" algn="l" defTabSz="976894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8026" indent="-244223" algn="l" defTabSz="976894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bg1">
              <a:lumMod val="50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6480" indent="-244223" algn="l" defTabSz="97689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4929" indent="-244223" algn="l" defTabSz="97689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3382" indent="-244223" algn="l" defTabSz="97689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1841" indent="-244223" algn="l" defTabSz="97689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444" algn="l" defTabSz="97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894" algn="l" defTabSz="97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353" algn="l" defTabSz="97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801" algn="l" defTabSz="97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261" algn="l" defTabSz="97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0710" algn="l" defTabSz="97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197" algn="l" defTabSz="97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7604" algn="l" defTabSz="97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332" y="248021"/>
            <a:ext cx="8753952" cy="578714"/>
          </a:xfrm>
          <a:prstGeom prst="rect">
            <a:avLst/>
          </a:prstGeom>
        </p:spPr>
        <p:txBody>
          <a:bodyPr vert="horz" lIns="97670" tIns="48832" rIns="97670" bIns="48832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2" y="1322777"/>
            <a:ext cx="8753952" cy="5208430"/>
          </a:xfrm>
          <a:prstGeom prst="rect">
            <a:avLst/>
          </a:prstGeom>
        </p:spPr>
        <p:txBody>
          <a:bodyPr vert="horz" lIns="97670" tIns="48832" rIns="97670" bIns="488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3537" y="7179858"/>
            <a:ext cx="704263" cy="196597"/>
          </a:xfrm>
          <a:prstGeom prst="rect">
            <a:avLst/>
          </a:prstGeom>
        </p:spPr>
        <p:txBody>
          <a:bodyPr vert="horz" lIns="97670" tIns="48832" rIns="97670" bIns="48832" rtlCol="0"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6779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42" y="7179749"/>
            <a:ext cx="4701196" cy="188723"/>
          </a:xfrm>
          <a:prstGeom prst="rect">
            <a:avLst/>
          </a:prstGeom>
        </p:spPr>
        <p:txBody>
          <a:bodyPr vert="horz" lIns="97670" tIns="48832" rIns="97670" bIns="48832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6779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776" y="7179858"/>
            <a:ext cx="435389" cy="196597"/>
          </a:xfrm>
          <a:prstGeom prst="rect">
            <a:avLst/>
          </a:prstGeom>
        </p:spPr>
        <p:txBody>
          <a:bodyPr vert="horz" lIns="97670" tIns="48832" rIns="97670" bIns="48832" rtlCol="0" anchor="ctr"/>
          <a:lstStyle>
            <a:lvl1pPr>
              <a:defRPr lang="en-US" sz="80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6779" fontAlgn="auto">
              <a:spcBef>
                <a:spcPts val="0"/>
              </a:spcBef>
              <a:spcAft>
                <a:spcPts val="0"/>
              </a:spcAft>
            </a:pPr>
            <a:fld id="{4CFD766A-13ED-440D-9DEF-0C89E2B1CED8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677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7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76682" rtl="0" eaLnBrk="1" latinLnBrk="0" hangingPunct="1">
        <a:spcBef>
          <a:spcPct val="0"/>
        </a:spcBef>
        <a:buNone/>
        <a:defRPr sz="3000" b="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293" indent="-366293" algn="l" defTabSz="976682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3559" indent="-305205" algn="l" defTabSz="976682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0870" indent="-244169" algn="l" defTabSz="97668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09227" indent="-244169" algn="l" defTabSz="976682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7551" indent="-244169" algn="l" defTabSz="976682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5901" indent="-244169" algn="l" defTabSz="97668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4245" indent="-244169" algn="l" defTabSz="97668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2593" indent="-244169" algn="l" defTabSz="97668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0946" indent="-244169" algn="l" defTabSz="97668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6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339" algn="l" defTabSz="9766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682" algn="l" defTabSz="9766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037" algn="l" defTabSz="9766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380" algn="l" defTabSz="9766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1735" algn="l" defTabSz="9766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0079" algn="l" defTabSz="9766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461" algn="l" defTabSz="9766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6762" algn="l" defTabSz="9766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332" y="248021"/>
            <a:ext cx="8753952" cy="578714"/>
          </a:xfrm>
          <a:prstGeom prst="rect">
            <a:avLst/>
          </a:prstGeom>
        </p:spPr>
        <p:txBody>
          <a:bodyPr vert="horz" lIns="97674" tIns="48834" rIns="97674" bIns="48834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2" y="1322777"/>
            <a:ext cx="8753952" cy="5208430"/>
          </a:xfrm>
          <a:prstGeom prst="rect">
            <a:avLst/>
          </a:prstGeom>
        </p:spPr>
        <p:txBody>
          <a:bodyPr vert="horz" lIns="97674" tIns="48834" rIns="97674" bIns="4883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3537" y="7179857"/>
            <a:ext cx="704263" cy="196597"/>
          </a:xfrm>
          <a:prstGeom prst="rect">
            <a:avLst/>
          </a:prstGeom>
        </p:spPr>
        <p:txBody>
          <a:bodyPr vert="horz" lIns="97674" tIns="48834" rIns="97674" bIns="48834" rtlCol="0"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682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42" y="7179749"/>
            <a:ext cx="4701196" cy="188723"/>
          </a:xfrm>
          <a:prstGeom prst="rect">
            <a:avLst/>
          </a:prstGeom>
        </p:spPr>
        <p:txBody>
          <a:bodyPr vert="horz" lIns="97674" tIns="48834" rIns="97674" bIns="48834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682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776" y="7179857"/>
            <a:ext cx="435389" cy="196597"/>
          </a:xfrm>
          <a:prstGeom prst="rect">
            <a:avLst/>
          </a:prstGeom>
        </p:spPr>
        <p:txBody>
          <a:bodyPr vert="horz" lIns="97674" tIns="48834" rIns="97674" bIns="48834" rtlCol="0" anchor="ctr"/>
          <a:lstStyle>
            <a:lvl1pPr>
              <a:defRPr lang="en-US" sz="80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6821" fontAlgn="auto">
              <a:spcBef>
                <a:spcPts val="0"/>
              </a:spcBef>
              <a:spcAft>
                <a:spcPts val="0"/>
              </a:spcAft>
            </a:pPr>
            <a:fld id="{4CFD766A-13ED-440D-9DEF-0C89E2B1CED8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682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2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  <p:sldLayoutId id="2147484103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76725" rtl="0" eaLnBrk="1" latinLnBrk="0" hangingPunct="1">
        <a:spcBef>
          <a:spcPct val="0"/>
        </a:spcBef>
        <a:buNone/>
        <a:defRPr sz="3000" b="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308" indent="-366308" algn="l" defTabSz="976725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3593" indent="-305218" algn="l" defTabSz="976725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0923" indent="-244180" algn="l" defTabSz="97672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09301" indent="-244180" algn="l" defTabSz="976725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7646" indent="-244180" algn="l" defTabSz="976725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6017" indent="-244180" algn="l" defTabSz="9767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4382" indent="-244180" algn="l" defTabSz="9767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2751" indent="-244180" algn="l" defTabSz="9767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1125" indent="-244180" algn="l" defTabSz="9767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7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360" algn="l" defTabSz="9767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725" algn="l" defTabSz="9767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100" algn="l" defTabSz="9767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464" algn="l" defTabSz="9767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1840" algn="l" defTabSz="9767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0205" algn="l" defTabSz="9767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608" algn="l" defTabSz="9767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6931" algn="l" defTabSz="9767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5476"/>
            <a:ext cx="9726613" cy="3115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332" y="248021"/>
            <a:ext cx="8753952" cy="578714"/>
          </a:xfrm>
          <a:prstGeom prst="rect">
            <a:avLst/>
          </a:prstGeom>
        </p:spPr>
        <p:txBody>
          <a:bodyPr vert="horz" lIns="97720" tIns="48857" rIns="97720" bIns="4885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32" y="1322777"/>
            <a:ext cx="8753952" cy="5208430"/>
          </a:xfrm>
          <a:prstGeom prst="rect">
            <a:avLst/>
          </a:prstGeom>
        </p:spPr>
        <p:txBody>
          <a:bodyPr vert="horz" lIns="97720" tIns="48857" rIns="97720" bIns="488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3537" y="7179845"/>
            <a:ext cx="704263" cy="196597"/>
          </a:xfrm>
          <a:prstGeom prst="rect">
            <a:avLst/>
          </a:prstGeom>
        </p:spPr>
        <p:txBody>
          <a:bodyPr vert="horz" lIns="97720" tIns="48857" rIns="97720" bIns="48857" rtlCol="0"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728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42" y="7179749"/>
            <a:ext cx="4701196" cy="188723"/>
          </a:xfrm>
          <a:prstGeom prst="rect">
            <a:avLst/>
          </a:prstGeom>
        </p:spPr>
        <p:txBody>
          <a:bodyPr vert="horz" lIns="97720" tIns="48857" rIns="97720" bIns="48857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728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776" y="7179845"/>
            <a:ext cx="435389" cy="196597"/>
          </a:xfrm>
          <a:prstGeom prst="rect">
            <a:avLst/>
          </a:prstGeom>
        </p:spPr>
        <p:txBody>
          <a:bodyPr vert="horz" lIns="97720" tIns="48857" rIns="97720" bIns="48857" rtlCol="0" anchor="ctr"/>
          <a:lstStyle>
            <a:lvl1pPr>
              <a:defRPr lang="en-US" sz="80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977285" fontAlgn="auto">
              <a:spcBef>
                <a:spcPts val="0"/>
              </a:spcBef>
              <a:spcAft>
                <a:spcPts val="0"/>
              </a:spcAft>
            </a:pPr>
            <a:fld id="{4CFD766A-13ED-440D-9DEF-0C89E2B1CED8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772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" y="6762045"/>
            <a:ext cx="1208209" cy="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77189" rtl="0" eaLnBrk="1" latinLnBrk="0" hangingPunct="1">
        <a:spcBef>
          <a:spcPct val="0"/>
        </a:spcBef>
        <a:buNone/>
        <a:defRPr sz="3000" b="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66474" indent="-366474" algn="l" defTabSz="977189" rtl="0" eaLnBrk="1" latinLnBrk="0" hangingPunct="1">
        <a:spcBef>
          <a:spcPct val="20000"/>
        </a:spcBef>
        <a:buFontTx/>
        <a:buBlip>
          <a:blip r:embed="rId22"/>
        </a:buBlip>
        <a:defRPr sz="21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93971" indent="-305365" algn="l" defTabSz="977189" rtl="0" eaLnBrk="1" latinLnBrk="0" hangingPunct="1">
        <a:spcBef>
          <a:spcPct val="20000"/>
        </a:spcBef>
        <a:buFontTx/>
        <a:buBlip>
          <a:blip r:embed="rId23"/>
        </a:buBlip>
        <a:defRPr sz="17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21501" indent="-244297" algn="l" defTabSz="97718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10111" indent="-244297" algn="l" defTabSz="97718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98690" indent="-244297" algn="l" defTabSz="97718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687291" indent="-244297" algn="l" defTabSz="97718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5887" indent="-244297" algn="l" defTabSz="97718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4488" indent="-244297" algn="l" defTabSz="97718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3095" indent="-244297" algn="l" defTabSz="97718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592" algn="l" defTabSz="97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189" algn="l" defTabSz="97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795" algn="l" defTabSz="97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391" algn="l" defTabSz="97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998" algn="l" defTabSz="97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594" algn="l" defTabSz="97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28" algn="l" defTabSz="97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783" algn="l" defTabSz="97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9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DEDD-4A76-4AC1-B8A9-4B75C44F1F4E}" type="datetime1">
              <a:rPr lang="en-US" smtClean="0"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</a:t>
            </a:r>
            <a:fld id="{8C028334-8880-41BB-9E43-38DAF1B2AC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2256" y="248022"/>
            <a:ext cx="9240282" cy="1736144"/>
          </a:xfrm>
        </p:spPr>
        <p:txBody>
          <a:bodyPr/>
          <a:lstStyle/>
          <a:p>
            <a:r>
              <a:rPr lang="en-US" dirty="0" smtClean="0"/>
              <a:t>Becoming Carbon Neutral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42699" y="1984168"/>
            <a:ext cx="7097587" cy="2314857"/>
          </a:xfrm>
        </p:spPr>
        <p:txBody>
          <a:bodyPr/>
          <a:lstStyle/>
          <a:p>
            <a:r>
              <a:rPr lang="en-US" dirty="0" smtClean="0"/>
              <a:t>How Microsoft is striving to become lean, green, and accountable</a:t>
            </a:r>
          </a:p>
          <a:p>
            <a:r>
              <a:rPr lang="en-US" dirty="0" smtClean="0"/>
              <a:t>TJ DiCaprio</a:t>
            </a:r>
          </a:p>
        </p:txBody>
      </p:sp>
    </p:spTree>
    <p:extLst>
      <p:ext uri="{BB962C8B-B14F-4D97-AF65-F5344CB8AC3E}">
        <p14:creationId xmlns:p14="http://schemas.microsoft.com/office/powerpoint/2010/main" val="31154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711986" y="1011914"/>
            <a:ext cx="2751325" cy="6428704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114" tIns="195856" rIns="97926" bIns="195856" rtlCol="0" anchor="t"/>
          <a:lstStyle/>
          <a:p>
            <a:pPr defTabSz="979273" fontAlgn="auto">
              <a:spcBef>
                <a:spcPts val="0"/>
              </a:spcBef>
              <a:spcAft>
                <a:spcPts val="0"/>
              </a:spcAft>
            </a:pPr>
            <a:r>
              <a:rPr lang="en-US" sz="3900" spc="-161" dirty="0">
                <a:solidFill>
                  <a:prstClr val="white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Be</a:t>
            </a:r>
          </a:p>
          <a:p>
            <a:pPr defTabSz="979273" fontAlgn="auto">
              <a:lnSpc>
                <a:spcPct val="70000"/>
              </a:lnSpc>
              <a:spcBef>
                <a:spcPts val="0"/>
              </a:spcBef>
              <a:spcAft>
                <a:spcPts val="644"/>
              </a:spcAft>
            </a:pPr>
            <a:r>
              <a:rPr lang="en-US" sz="3900" spc="-161" dirty="0">
                <a:solidFill>
                  <a:prstClr val="white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green</a:t>
            </a:r>
          </a:p>
          <a:p>
            <a:pPr defTabSz="97927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54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 making more environmentally responsible choices with our energy, waste, and water</a:t>
            </a:r>
          </a:p>
          <a:p>
            <a:pPr marL="673247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Signing long-term renewable power purchase agreements</a:t>
            </a:r>
          </a:p>
          <a:p>
            <a:pPr marL="673247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Investing capital in new renewable energy</a:t>
            </a:r>
            <a:b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projects</a:t>
            </a:r>
          </a:p>
          <a:p>
            <a:pPr marL="673247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Connecting data centers directly to innovative renewable energy sources</a:t>
            </a:r>
          </a:p>
          <a:p>
            <a:pPr marL="673247" lvl="1" indent="0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Purchasing  market RECs and carbon </a:t>
            </a:r>
            <a:r>
              <a:rPr lang="en-US" sz="1200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offsets</a:t>
            </a:r>
            <a:endParaRPr lang="en-US" sz="1200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8691" y="3305952"/>
            <a:ext cx="283373" cy="33069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17" y="1017192"/>
            <a:ext cx="1554320" cy="15853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58842" y="1011914"/>
            <a:ext cx="2517975" cy="6428704"/>
          </a:xfrm>
          <a:prstGeom prst="rect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114" tIns="195856" rIns="97926" bIns="195856" rtlCol="0" anchor="t"/>
          <a:lstStyle/>
          <a:p>
            <a:pPr defTabSz="979273" fontAlgn="auto">
              <a:spcBef>
                <a:spcPts val="0"/>
              </a:spcBef>
              <a:spcAft>
                <a:spcPts val="0"/>
              </a:spcAft>
            </a:pPr>
            <a:r>
              <a:rPr lang="en-US" sz="3900" spc="-161" dirty="0">
                <a:solidFill>
                  <a:prstClr val="white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Be</a:t>
            </a:r>
          </a:p>
          <a:p>
            <a:pPr defTabSz="979273" fontAlgn="auto">
              <a:lnSpc>
                <a:spcPct val="70000"/>
              </a:lnSpc>
              <a:spcBef>
                <a:spcPts val="0"/>
              </a:spcBef>
              <a:spcAft>
                <a:spcPts val="644"/>
              </a:spcAft>
            </a:pPr>
            <a:r>
              <a:rPr lang="en-US" sz="3900" spc="-215" dirty="0">
                <a:solidFill>
                  <a:prstClr val="white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accountable</a:t>
            </a:r>
          </a:p>
          <a:p>
            <a:pPr defTabSz="97927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32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 quantifying our carbon impact and holding groups responsible</a:t>
            </a:r>
          </a:p>
          <a:p>
            <a:pPr marL="673247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Setting a carbon price to internalize the external impact of our operations</a:t>
            </a:r>
          </a:p>
          <a:p>
            <a:pPr marL="673247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Charging the teams responsible for emissions from data centers, offices, labs, and air travel</a:t>
            </a:r>
          </a:p>
          <a:p>
            <a:pPr marL="673247" lvl="1" indent="0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Improving transparency using emission-tracking software and CDP reporting </a:t>
            </a:r>
          </a:p>
          <a:p>
            <a:pPr marL="673247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Optimizing the supply chain</a:t>
            </a:r>
          </a:p>
          <a:p>
            <a:pPr marL="673247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Engaging employees through environmental sustainability programs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" y="1011914"/>
            <a:ext cx="2616459" cy="6428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114" tIns="195856" rIns="196151" bIns="195856" rtlCol="0" anchor="t"/>
          <a:lstStyle/>
          <a:p>
            <a:pPr defTabSz="979273" fontAlgn="auto">
              <a:spcBef>
                <a:spcPts val="0"/>
              </a:spcBef>
              <a:spcAft>
                <a:spcPts val="0"/>
              </a:spcAft>
            </a:pPr>
            <a:r>
              <a:rPr lang="en-US" sz="3900" spc="-161" dirty="0">
                <a:solidFill>
                  <a:prstClr val="white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Be</a:t>
            </a:r>
          </a:p>
          <a:p>
            <a:pPr defTabSz="979273" fontAlgn="auto">
              <a:lnSpc>
                <a:spcPct val="70000"/>
              </a:lnSpc>
              <a:spcBef>
                <a:spcPts val="0"/>
              </a:spcBef>
              <a:spcAft>
                <a:spcPts val="644"/>
              </a:spcAft>
            </a:pPr>
            <a:r>
              <a:rPr lang="en-US" sz="3900" spc="-215" dirty="0">
                <a:solidFill>
                  <a:prstClr val="white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lean</a:t>
            </a:r>
          </a:p>
          <a:p>
            <a:pPr defTabSz="97927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32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 reducing energy</a:t>
            </a:r>
          </a:p>
          <a:p>
            <a:pPr defTabSz="97927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32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use and air travel through technology-driven efficiency</a:t>
            </a:r>
          </a:p>
          <a:p>
            <a:pPr marL="673247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Setting targets for reducing energy consumption in our data centers, labs, and offices</a:t>
            </a:r>
          </a:p>
          <a:p>
            <a:pPr marL="673247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Setting targets for reducing air travel using Microsoft collaboration technology</a:t>
            </a:r>
          </a:p>
          <a:p>
            <a:pPr marL="673247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Controlling energy use in our offices with an enterprise-wide energy management </a:t>
            </a:r>
            <a:r>
              <a:rPr lang="en-US" sz="1200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</a:t>
            </a:r>
          </a:p>
          <a:p>
            <a:pPr marL="673247" lvl="1" indent="0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r>
              <a:rPr lang="en-US" sz="12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Establishing reduction goals for waste and water</a:t>
            </a:r>
          </a:p>
          <a:p>
            <a:pPr marL="673247" defTabSz="979273" fontAlgn="auto">
              <a:lnSpc>
                <a:spcPct val="80000"/>
              </a:lnSpc>
              <a:spcBef>
                <a:spcPts val="1287"/>
              </a:spcBef>
              <a:spcAft>
                <a:spcPts val="0"/>
              </a:spcAft>
              <a:buSzPct val="75000"/>
            </a:pPr>
            <a:endParaRPr lang="en-US" sz="1200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28" y="248021"/>
            <a:ext cx="9598590" cy="578714"/>
          </a:xfrm>
        </p:spPr>
        <p:txBody>
          <a:bodyPr/>
          <a:lstStyle/>
          <a:p>
            <a:r>
              <a:rPr lang="en-US" spc="-161" dirty="0"/>
              <a:t>Demonstrating Responsible Environmental Leadership:  </a:t>
            </a:r>
            <a:br>
              <a:rPr lang="en-US" spc="-161" dirty="0"/>
            </a:br>
            <a:r>
              <a:rPr lang="en-US" spc="-161" dirty="0"/>
              <a:t>FY13 Environmental Footprint Strategic Pillars</a:t>
            </a:r>
          </a:p>
        </p:txBody>
      </p:sp>
      <p:pic>
        <p:nvPicPr>
          <p:cNvPr id="39" name="Picture 7" descr="\\MAGNUM\Projects\Microsoft\Cloud Power FY12\Design\ICONS_PNG\Take_Off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/>
          <a:stretch>
            <a:fillRect/>
          </a:stretch>
        </p:blipFill>
        <p:spPr bwMode="auto">
          <a:xfrm flipH="1">
            <a:off x="117235" y="4051006"/>
            <a:ext cx="579175" cy="590739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 flipH="1">
            <a:off x="158076" y="3168497"/>
            <a:ext cx="497482" cy="533208"/>
            <a:chOff x="59490" y="2891330"/>
            <a:chExt cx="796125" cy="83659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0" y="2933543"/>
              <a:ext cx="795419" cy="794383"/>
            </a:xfrm>
            <a:prstGeom prst="rect">
              <a:avLst/>
            </a:prstGeom>
          </p:spPr>
        </p:pic>
        <p:pic>
          <p:nvPicPr>
            <p:cNvPr id="44" name="Picture 2" descr="\\MAGNUM\Projects\Microsoft\Cloud Power FY12\Design\Icons\PNGs\Electricity.png"/>
            <p:cNvPicPr>
              <a:picLocks noChangeAspect="1" noChangeArrowheads="1"/>
            </p:cNvPicPr>
            <p:nvPr/>
          </p:nvPicPr>
          <p:blipFill>
            <a:blip r:embed="rId7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70076" y="2891330"/>
              <a:ext cx="385539" cy="385539"/>
            </a:xfrm>
            <a:prstGeom prst="rect">
              <a:avLst/>
            </a:prstGeom>
            <a:noFill/>
          </p:spPr>
        </p:pic>
      </p:grpSp>
      <p:sp>
        <p:nvSpPr>
          <p:cNvPr id="50" name="Plus 49"/>
          <p:cNvSpPr/>
          <p:nvPr/>
        </p:nvSpPr>
        <p:spPr>
          <a:xfrm>
            <a:off x="1814076" y="970906"/>
            <a:ext cx="941798" cy="96060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26" tIns="48963" rIns="97926" bIns="48963" rtlCol="0" anchor="ctr"/>
          <a:lstStyle/>
          <a:p>
            <a:pPr algn="ctr" defTabSz="97927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51" name="Plus 50"/>
          <p:cNvSpPr/>
          <p:nvPr/>
        </p:nvSpPr>
        <p:spPr>
          <a:xfrm>
            <a:off x="4670034" y="970906"/>
            <a:ext cx="941798" cy="96060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26" tIns="48963" rIns="97926" bIns="48963" rtlCol="0" anchor="ctr"/>
          <a:lstStyle/>
          <a:p>
            <a:pPr algn="ctr" defTabSz="97927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Segoe UI" pitchFamily="34" charset="0"/>
            </a:endParaRPr>
          </a:p>
        </p:txBody>
      </p:sp>
      <p:sp>
        <p:nvSpPr>
          <p:cNvPr id="52" name="Equal 51"/>
          <p:cNvSpPr/>
          <p:nvPr/>
        </p:nvSpPr>
        <p:spPr>
          <a:xfrm>
            <a:off x="7294960" y="909413"/>
            <a:ext cx="941798" cy="960602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26" tIns="48963" rIns="97926" bIns="48963" rtlCol="0" anchor="ctr"/>
          <a:lstStyle/>
          <a:p>
            <a:pPr algn="ctr" defTabSz="97927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43" y="5148485"/>
            <a:ext cx="386043" cy="307964"/>
          </a:xfrm>
          <a:prstGeom prst="rect">
            <a:avLst/>
          </a:prstGeom>
        </p:spPr>
      </p:pic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240282" y="6944572"/>
            <a:ext cx="486331" cy="496041"/>
          </a:xfrm>
          <a:prstGeom prst="rect">
            <a:avLst/>
          </a:prstGeom>
          <a:solidFill>
            <a:schemeClr val="tx1"/>
          </a:solidFill>
        </p:spPr>
        <p:txBody>
          <a:bodyPr vert="horz" lIns="97918" tIns="48958" rIns="97918" bIns="48958" rtlCol="0" anchor="ctr"/>
          <a:lstStyle>
            <a:lvl1pPr algn="ctr">
              <a:defRPr sz="13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D7026B90-F1D1-4C95-811D-2BDEAAB9428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1" name="Picture 4" descr="\\MAGNUM\Projects\Microsoft\Cloud Power FY12\Design\Icons\PNGs\Factory.png"/>
          <p:cNvPicPr>
            <a:picLocks noChangeAspect="1" noChangeArrowheads="1"/>
          </p:cNvPicPr>
          <p:nvPr/>
        </p:nvPicPr>
        <p:blipFill>
          <a:blip r:embed="rId9" cstate="print">
            <a:lum bright="100000"/>
          </a:blip>
          <a:srcRect/>
          <a:stretch>
            <a:fillRect/>
          </a:stretch>
        </p:blipFill>
        <p:spPr bwMode="auto">
          <a:xfrm>
            <a:off x="5697079" y="5787143"/>
            <a:ext cx="570159" cy="521134"/>
          </a:xfrm>
          <a:prstGeom prst="rect">
            <a:avLst/>
          </a:prstGeom>
          <a:noFill/>
        </p:spPr>
      </p:pic>
      <p:pic>
        <p:nvPicPr>
          <p:cNvPr id="36" name="Picture 35" descr="\\MAGNUM\Projects\Microsoft\Cloud Power FY12\Design\ICONS_PNG\Application.png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</a:blip>
          <a:srcRect t="14700" b="15999"/>
          <a:stretch/>
        </p:blipFill>
        <p:spPr bwMode="auto">
          <a:xfrm>
            <a:off x="5674565" y="4960409"/>
            <a:ext cx="615174" cy="434830"/>
          </a:xfrm>
          <a:prstGeom prst="rect">
            <a:avLst/>
          </a:prstGeom>
          <a:noFill/>
        </p:spPr>
      </p:pic>
      <p:pic>
        <p:nvPicPr>
          <p:cNvPr id="48" name="Picture 2" descr="\\MAGNUM\Projects\Microsoft\Cloud Power FY12\Design\ICONS_PNG\Growth.png"/>
          <p:cNvPicPr>
            <a:picLocks noChangeAspect="1" noChangeArrowheads="1"/>
          </p:cNvPicPr>
          <p:nvPr/>
        </p:nvPicPr>
        <p:blipFill>
          <a:blip r:embed="rId11" cstate="print">
            <a:lum bright="100000"/>
          </a:blip>
          <a:srcRect/>
          <a:stretch>
            <a:fillRect/>
          </a:stretch>
        </p:blipFill>
        <p:spPr bwMode="auto">
          <a:xfrm>
            <a:off x="2818727" y="4449282"/>
            <a:ext cx="576884" cy="588402"/>
          </a:xfrm>
          <a:prstGeom prst="rect">
            <a:avLst/>
          </a:prstGeom>
          <a:noFill/>
        </p:spPr>
      </p:pic>
      <p:grpSp>
        <p:nvGrpSpPr>
          <p:cNvPr id="49" name="Group 48"/>
          <p:cNvGrpSpPr/>
          <p:nvPr/>
        </p:nvGrpSpPr>
        <p:grpSpPr>
          <a:xfrm>
            <a:off x="2726613" y="3937008"/>
            <a:ext cx="668994" cy="444686"/>
            <a:chOff x="5089831" y="4947306"/>
            <a:chExt cx="887182" cy="57817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28"/>
            <a:stretch/>
          </p:blipFill>
          <p:spPr>
            <a:xfrm>
              <a:off x="5669385" y="4947306"/>
              <a:ext cx="307628" cy="336923"/>
            </a:xfrm>
            <a:prstGeom prst="rect">
              <a:avLst/>
            </a:prstGeom>
            <a:effectLst/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6404"/>
            <a:stretch/>
          </p:blipFill>
          <p:spPr>
            <a:xfrm>
              <a:off x="5089831" y="4947805"/>
              <a:ext cx="733368" cy="577676"/>
            </a:xfrm>
            <a:prstGeom prst="rect">
              <a:avLst/>
            </a:prstGeom>
            <a:effectLst/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5" y="5037684"/>
            <a:ext cx="297849" cy="334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89" y="3305957"/>
            <a:ext cx="476926" cy="210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42" y="6448533"/>
            <a:ext cx="324220" cy="337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31" y="4055717"/>
            <a:ext cx="710470" cy="1488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5" y="5828797"/>
            <a:ext cx="49371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0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80624" y="330701"/>
            <a:ext cx="6565465" cy="6705816"/>
            <a:chOff x="1485898" y="304800"/>
            <a:chExt cx="6172201" cy="6180739"/>
          </a:xfrm>
        </p:grpSpPr>
        <p:sp>
          <p:nvSpPr>
            <p:cNvPr id="7" name="Rectangle 6"/>
            <p:cNvSpPr/>
            <p:nvPr/>
          </p:nvSpPr>
          <p:spPr>
            <a:xfrm>
              <a:off x="1485899" y="313339"/>
              <a:ext cx="6172200" cy="6172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8934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85899" y="304800"/>
              <a:ext cx="6172200" cy="129540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8934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prstClr val="white"/>
                </a:solidFill>
              </a:endParaRPr>
            </a:p>
            <a:p>
              <a:pPr algn="ctr" defTabSz="978934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prstClr val="white"/>
                </a:solidFill>
              </a:endParaRPr>
            </a:p>
            <a:p>
              <a:pPr algn="ctr" defTabSz="978934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Set in consultation with the Office of the CFO based on the average</a:t>
              </a:r>
            </a:p>
            <a:p>
              <a:pPr algn="ctr" defTabSz="978934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price of renewable energy and carbon offset projects globally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31768" y="2000504"/>
              <a:ext cx="1188720" cy="1188720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893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Product groups</a:t>
              </a:r>
              <a:endParaRPr lang="en-US" sz="13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977638" y="2000504"/>
              <a:ext cx="1188720" cy="1188720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893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 center operations</a:t>
              </a:r>
              <a:endParaRPr lang="en-US" sz="13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85898" y="2000504"/>
              <a:ext cx="1188720" cy="1188720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893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Corporate R&amp;D</a:t>
              </a:r>
              <a:endParaRPr lang="en-US" sz="13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898" y="3589528"/>
              <a:ext cx="6172201" cy="1188720"/>
            </a:xfrm>
            <a:prstGeom prst="rect">
              <a:avLst/>
            </a:prstGeom>
            <a:solidFill>
              <a:srgbClr val="FF8C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8934" fontAlgn="auto">
                <a:spcBef>
                  <a:spcPts val="0"/>
                </a:spcBef>
                <a:spcAft>
                  <a:spcPts val="0"/>
                </a:spcAft>
              </a:pPr>
              <a:endParaRPr lang="en-US" sz="17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 defTabSz="97893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Central fund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485898" y="5187091"/>
              <a:ext cx="6172201" cy="1298448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181555" defTabSz="978934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Purchase of renewable energy</a:t>
              </a:r>
            </a:p>
            <a:p>
              <a:pPr marL="3181555" defTabSz="978934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and carbon offsets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23508" y="2000504"/>
              <a:ext cx="1188720" cy="1188720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893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Corporate operations</a:t>
              </a:r>
              <a:endParaRPr lang="en-US" sz="13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469379" y="2000504"/>
              <a:ext cx="1188720" cy="1188720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893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 smtClean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Sales,  marketing, and services</a:t>
              </a:r>
              <a:endParaRPr lang="en-US" sz="13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04" b="42188"/>
            <a:stretch/>
          </p:blipFill>
          <p:spPr>
            <a:xfrm>
              <a:off x="3352797" y="457200"/>
              <a:ext cx="2438405" cy="58054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3" t="3365" b="53435"/>
            <a:stretch/>
          </p:blipFill>
          <p:spPr>
            <a:xfrm>
              <a:off x="1485898" y="5188615"/>
              <a:ext cx="2926898" cy="1296924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960614" y="1600200"/>
              <a:ext cx="5222770" cy="326768"/>
              <a:chOff x="1960614" y="1703516"/>
              <a:chExt cx="5222770" cy="32676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960614" y="1703516"/>
                <a:ext cx="239289" cy="3267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206484" y="1703516"/>
                <a:ext cx="239289" cy="3267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452354" y="1703516"/>
                <a:ext cx="239289" cy="3267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698224" y="1703516"/>
                <a:ext cx="239289" cy="3267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944095" y="1703516"/>
                <a:ext cx="239289" cy="326768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1960614" y="3189224"/>
              <a:ext cx="5222770" cy="326768"/>
              <a:chOff x="1960614" y="3189224"/>
              <a:chExt cx="5222770" cy="32676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960614" y="3189224"/>
                <a:ext cx="239289" cy="3267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206484" y="3189224"/>
                <a:ext cx="239289" cy="326768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452354" y="3189224"/>
                <a:ext cx="239289" cy="32676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698224" y="3189224"/>
                <a:ext cx="239289" cy="326768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944095" y="3189224"/>
                <a:ext cx="239289" cy="326768"/>
              </a:xfrm>
              <a:prstGeom prst="rect">
                <a:avLst/>
              </a:prstGeom>
            </p:spPr>
          </p:pic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452354" y="4778248"/>
              <a:ext cx="239289" cy="3267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384" y="3889860"/>
              <a:ext cx="645228" cy="262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8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br>
              <a:rPr lang="en-US" dirty="0" smtClean="0"/>
            </a:br>
            <a:r>
              <a:rPr lang="en-US" dirty="0" smtClean="0"/>
              <a:t>TJDICAP@microsoft.com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1728455"/>
            <a:ext cx="478155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11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4AF9-2586-4D86-87C8-8077B8684A30}" type="datetime1">
              <a:rPr lang="en-US" smtClean="0"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Confidential – Internal Use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</a:t>
            </a:r>
            <a:fld id="{8C028334-8880-41BB-9E43-38DAF1B2AC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PERSIZE" val="LETTER"/>
  <p:tag name="BACKGROUNDCOLOR" val="16777215"/>
  <p:tag name="BACKGROUNDINTENSITY" val="LIGHT"/>
  <p:tag name="PRESENTATIONTYPE" val="BOARDWHITE"/>
  <p:tag name="LOGO" val="FALSE"/>
  <p:tag name="OFFICECODE" val="TRUE"/>
  <p:tag name="FOOTER" val="TRUE"/>
  <p:tag name="OFFICE" val="Boston"/>
  <p:tag name="VERSION" val="3.00"/>
  <p:tag name="THINKCELLPRESENTATIONDONOTDELETE" val="&lt;?xml version=&quot;1.0&quot; encoding=&quot;UTF-16&quot; standalone=&quot;yes&quot;?&gt;&#10;&lt;root&gt;&lt;version val=&quot;16187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&gt;&lt;m_strFormatTime&gt;%d.&lt;/m_strFormatTime&gt;&lt;/m_precDefault&gt;&lt;/CDefaultPrec&gt;&lt;CDefaultPrec id=&quot;7&quot;&gt;&lt;m_precDefault&gt;&lt;m_strFormatTime&gt;%1&lt;/m_strFormatTime&gt;&lt;/m_precDefault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605"/>
</p:tagLst>
</file>

<file path=ppt/theme/theme1.xml><?xml version="1.0" encoding="utf-8"?>
<a:theme xmlns:a="http://schemas.openxmlformats.org/drawingml/2006/main" name="Rob_04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ES_PPTtemplate_10x8_2011_08_17">
  <a:themeElements>
    <a:clrScheme name="Microsoft Metro style">
      <a:dk1>
        <a:srgbClr val="595959"/>
      </a:dk1>
      <a:lt1>
        <a:sysClr val="window" lastClr="FFFFFF"/>
      </a:lt1>
      <a:dk2>
        <a:srgbClr val="0072C6"/>
      </a:dk2>
      <a:lt2>
        <a:srgbClr val="FFB900"/>
      </a:lt2>
      <a:accent1>
        <a:srgbClr val="00188F"/>
      </a:accent1>
      <a:accent2>
        <a:srgbClr val="00BCF2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ES_PPTtemplate_10x8_2011_08_17">
  <a:themeElements>
    <a:clrScheme name="Microsoft Metro style">
      <a:dk1>
        <a:srgbClr val="595959"/>
      </a:dk1>
      <a:lt1>
        <a:sysClr val="window" lastClr="FFFFFF"/>
      </a:lt1>
      <a:dk2>
        <a:srgbClr val="0072C6"/>
      </a:dk2>
      <a:lt2>
        <a:srgbClr val="FFB900"/>
      </a:lt2>
      <a:accent1>
        <a:srgbClr val="00188F"/>
      </a:accent1>
      <a:accent2>
        <a:srgbClr val="00BCF2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EPG template">
  <a:themeElements>
    <a:clrScheme name="Environmental Sustainability">
      <a:dk1>
        <a:srgbClr val="595959"/>
      </a:dk1>
      <a:lt1>
        <a:sysClr val="window" lastClr="FFFFFF"/>
      </a:lt1>
      <a:dk2>
        <a:srgbClr val="0072C6"/>
      </a:dk2>
      <a:lt2>
        <a:srgbClr val="7FBA00"/>
      </a:lt2>
      <a:accent1>
        <a:srgbClr val="00BCF2"/>
      </a:accent1>
      <a:accent2>
        <a:srgbClr val="FF8C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Segoe Light - Segoe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1"/>
            </a:solidFill>
            <a:latin typeface="Segoe UI" pitchFamily="34" charset="0"/>
            <a:cs typeface="Segoe UI" pitchFamily="34" charset="0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_EPG template">
  <a:themeElements>
    <a:clrScheme name="Environmental Sustainability">
      <a:dk1>
        <a:srgbClr val="595959"/>
      </a:dk1>
      <a:lt1>
        <a:sysClr val="window" lastClr="FFFFFF"/>
      </a:lt1>
      <a:dk2>
        <a:srgbClr val="0072C6"/>
      </a:dk2>
      <a:lt2>
        <a:srgbClr val="7FBA00"/>
      </a:lt2>
      <a:accent1>
        <a:srgbClr val="00BCF2"/>
      </a:accent1>
      <a:accent2>
        <a:srgbClr val="FF8C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Segoe Light - Segoe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1"/>
            </a:solidFill>
            <a:latin typeface="Segoe UI" pitchFamily="34" charset="0"/>
            <a:cs typeface="Segoe U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0_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Office Theme">
  <a:themeElements>
    <a:clrScheme name="Environmental Sustainability">
      <a:dk1>
        <a:srgbClr val="595959"/>
      </a:dk1>
      <a:lt1>
        <a:sysClr val="window" lastClr="FFFFFF"/>
      </a:lt1>
      <a:dk2>
        <a:srgbClr val="0072C6"/>
      </a:dk2>
      <a:lt2>
        <a:srgbClr val="7FBA00"/>
      </a:lt2>
      <a:accent1>
        <a:srgbClr val="00BCF2"/>
      </a:accent1>
      <a:accent2>
        <a:srgbClr val="FF8C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1_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2_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3_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ES_PPTtemplate_10x8_2011_08_17">
  <a:themeElements>
    <a:clrScheme name="Microsoft Metro style">
      <a:dk1>
        <a:srgbClr val="595959"/>
      </a:dk1>
      <a:lt1>
        <a:sysClr val="window" lastClr="FFFFFF"/>
      </a:lt1>
      <a:dk2>
        <a:srgbClr val="0072C6"/>
      </a:dk2>
      <a:lt2>
        <a:srgbClr val="FFB900"/>
      </a:lt2>
      <a:accent1>
        <a:srgbClr val="00188F"/>
      </a:accent1>
      <a:accent2>
        <a:srgbClr val="00BCF2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ES_PPTtemplate_10x8_2012_02_28_new msft colors">
  <a:themeElements>
    <a:clrScheme name="Environmental Sustainability">
      <a:dk1>
        <a:srgbClr val="595959"/>
      </a:dk1>
      <a:lt1>
        <a:sysClr val="window" lastClr="FFFFFF"/>
      </a:lt1>
      <a:dk2>
        <a:srgbClr val="00188F"/>
      </a:dk2>
      <a:lt2>
        <a:srgbClr val="7FBA00"/>
      </a:lt2>
      <a:accent1>
        <a:srgbClr val="00BCF2"/>
      </a:accent1>
      <a:accent2>
        <a:srgbClr val="FFB900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0072C6"/>
      </a:hlink>
      <a:folHlink>
        <a:srgbClr val="0072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ES_PPTtemplate_10x8_2011_08_17">
  <a:themeElements>
    <a:clrScheme name="Microsoft Metro style">
      <a:dk1>
        <a:srgbClr val="595959"/>
      </a:dk1>
      <a:lt1>
        <a:sysClr val="window" lastClr="FFFFFF"/>
      </a:lt1>
      <a:dk2>
        <a:srgbClr val="0072C6"/>
      </a:dk2>
      <a:lt2>
        <a:srgbClr val="FFB900"/>
      </a:lt2>
      <a:accent1>
        <a:srgbClr val="00188F"/>
      </a:accent1>
      <a:accent2>
        <a:srgbClr val="00BCF2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ES_PPTtemplate_10x8_2011_08_17">
  <a:themeElements>
    <a:clrScheme name="Microsoft Metro style">
      <a:dk1>
        <a:srgbClr val="595959"/>
      </a:dk1>
      <a:lt1>
        <a:sysClr val="window" lastClr="FFFFFF"/>
      </a:lt1>
      <a:dk2>
        <a:srgbClr val="0072C6"/>
      </a:dk2>
      <a:lt2>
        <a:srgbClr val="FFB900"/>
      </a:lt2>
      <a:accent1>
        <a:srgbClr val="00188F"/>
      </a:accent1>
      <a:accent2>
        <a:srgbClr val="00BCF2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ES_PPTtemplate_10x8_2011_08_17">
  <a:themeElements>
    <a:clrScheme name="Microsoft Metro style">
      <a:dk1>
        <a:srgbClr val="595959"/>
      </a:dk1>
      <a:lt1>
        <a:sysClr val="window" lastClr="FFFFFF"/>
      </a:lt1>
      <a:dk2>
        <a:srgbClr val="0072C6"/>
      </a:dk2>
      <a:lt2>
        <a:srgbClr val="FFB900"/>
      </a:lt2>
      <a:accent1>
        <a:srgbClr val="00188F"/>
      </a:accent1>
      <a:accent2>
        <a:srgbClr val="00BCF2"/>
      </a:accent2>
      <a:accent3>
        <a:srgbClr val="007233"/>
      </a:accent3>
      <a:accent4>
        <a:srgbClr val="EB3C00"/>
      </a:accent4>
      <a:accent5>
        <a:srgbClr val="BAD80A"/>
      </a:accent5>
      <a:accent6>
        <a:srgbClr val="00B294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Rob_042011</Template>
  <TotalTime>132980</TotalTime>
  <Words>242</Words>
  <Application>Microsoft Office PowerPoint</Application>
  <PresentationFormat>Custom</PresentationFormat>
  <Paragraphs>50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5</vt:i4>
      </vt:variant>
    </vt:vector>
  </HeadingPairs>
  <TitlesOfParts>
    <vt:vector size="29" baseType="lpstr">
      <vt:lpstr>Rob_042011</vt:lpstr>
      <vt:lpstr>ES_PPTtemplate_10x8_2012_02_28_new msft colors</vt:lpstr>
      <vt:lpstr>3_ES_PPTtemplate_10x8_2011_08_17</vt:lpstr>
      <vt:lpstr>1_ES_PPTtemplate_10x8_2012_02_28_new msft colors</vt:lpstr>
      <vt:lpstr>2_ES_PPTtemplate_10x8_2012_02_28_new msft colors</vt:lpstr>
      <vt:lpstr>3_ES_PPTtemplate_10x8_2012_02_28_new msft colors</vt:lpstr>
      <vt:lpstr>4_ES_PPTtemplate_10x8_2011_08_17</vt:lpstr>
      <vt:lpstr>5_ES_PPTtemplate_10x8_2011_08_17</vt:lpstr>
      <vt:lpstr>6_ES_PPTtemplate_10x8_2011_08_17</vt:lpstr>
      <vt:lpstr>7_ES_PPTtemplate_10x8_2011_08_17</vt:lpstr>
      <vt:lpstr>4_ES_PPTtemplate_10x8_2012_02_28_new msft colors</vt:lpstr>
      <vt:lpstr>8_ES_PPTtemplate_10x8_2011_08_17</vt:lpstr>
      <vt:lpstr>5_ES_PPTtemplate_10x8_2012_02_28_new msft colors</vt:lpstr>
      <vt:lpstr>6_ES_PPTtemplate_10x8_2012_02_28_new msft colors</vt:lpstr>
      <vt:lpstr>7_ES_PPTtemplate_10x8_2012_02_28_new msft colors</vt:lpstr>
      <vt:lpstr>8_ES_PPTtemplate_10x8_2012_02_28_new msft colors</vt:lpstr>
      <vt:lpstr>9_ES_PPTtemplate_10x8_2012_02_28_new msft colors</vt:lpstr>
      <vt:lpstr>EPG template</vt:lpstr>
      <vt:lpstr>1_EPG template</vt:lpstr>
      <vt:lpstr>10_ES_PPTtemplate_10x8_2012_02_28_new msft colors</vt:lpstr>
      <vt:lpstr>2_Office Theme</vt:lpstr>
      <vt:lpstr>11_ES_PPTtemplate_10x8_2012_02_28_new msft colors</vt:lpstr>
      <vt:lpstr>12_ES_PPTtemplate_10x8_2012_02_28_new msft colors</vt:lpstr>
      <vt:lpstr>13_ES_PPTtemplate_10x8_2012_02_28_new msft colors</vt:lpstr>
      <vt:lpstr>Becoming Carbon Neutral </vt:lpstr>
      <vt:lpstr>Demonstrating Responsible Environmental Leadership:   FY13 Environmental Footprint Strategic Pillars</vt:lpstr>
      <vt:lpstr>PowerPoint Presentation</vt:lpstr>
      <vt:lpstr>Resources TJDICAP@microsoft.com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Blueprint Overview</dc:title>
  <dc:creator>Josh Henretig</dc:creator>
  <cp:lastModifiedBy>TJ DiCaprio</cp:lastModifiedBy>
  <cp:revision>3160</cp:revision>
  <cp:lastPrinted>2011-04-11T17:19:17Z</cp:lastPrinted>
  <dcterms:modified xsi:type="dcterms:W3CDTF">2012-10-15T22:30:28Z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BLUEPRINT – OVERALL TIMELINE AND DELIVERABLES</vt:lpwstr>
  </property>
  <property fmtid="{D5CDD505-2E9C-101B-9397-08002B2CF9AE}" pid="3" name="Final">
    <vt:bool>true</vt:bool>
  </property>
  <property fmtid="{D5CDD505-2E9C-101B-9397-08002B2CF9AE}" pid="4" name="Event">
    <vt:lpwstr>Area Blueprint – Japan Level 1 Workshop</vt:lpwstr>
  </property>
  <property fmtid="{D5CDD505-2E9C-101B-9397-08002B2CF9AE}" pid="5" name="Delivery Date">
    <vt:lpwstr>May 8, 2007</vt:lpwstr>
  </property>
  <property fmtid="{D5CDD505-2E9C-101B-9397-08002B2CF9AE}" pid="6" name="docid">
    <vt:lpwstr/>
  </property>
  <property fmtid="{D5CDD505-2E9C-101B-9397-08002B2CF9AE}" pid="7" name="DocIDPosition">
    <vt:i4>0</vt:i4>
  </property>
  <property fmtid="{D5CDD505-2E9C-101B-9397-08002B2CF9AE}" pid="8" name="DocIDinTitle">
    <vt:bool>true</vt:bool>
  </property>
  <property fmtid="{D5CDD505-2E9C-101B-9397-08002B2CF9AE}" pid="9" name="DocIDinSlide">
    <vt:bool>true</vt:bool>
  </property>
  <property fmtid="{D5CDD505-2E9C-101B-9397-08002B2CF9AE}" pid="10" name="NotesPageLayout">
    <vt:lpwstr>Message</vt:lpwstr>
  </property>
</Properties>
</file>