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256" r:id="rId5"/>
    <p:sldId id="375" r:id="rId6"/>
    <p:sldId id="376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EF4236"/>
    <a:srgbClr val="EF4135"/>
    <a:srgbClr val="6600CC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280" autoAdjust="0"/>
  </p:normalViewPr>
  <p:slideViewPr>
    <p:cSldViewPr>
      <p:cViewPr varScale="1">
        <p:scale>
          <a:sx n="81" d="100"/>
          <a:sy n="81" d="100"/>
        </p:scale>
        <p:origin x="8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3" d="100"/>
        <a:sy n="113" d="100"/>
      </p:scale>
      <p:origin x="0" y="-2982"/>
    </p:cViewPr>
  </p:sorterViewPr>
  <p:notesViewPr>
    <p:cSldViewPr>
      <p:cViewPr varScale="1">
        <p:scale>
          <a:sx n="68" d="100"/>
          <a:sy n="68" d="100"/>
        </p:scale>
        <p:origin x="2400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EEBEDEA-7BF0-4694-AB88-694AB7AA2B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9AF3D6-6663-4C65-802D-90404C4686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5BBF3-1070-4614-A16C-7C3C0AEA7E8C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2BC85A-9F29-401C-B20E-3B13BDC755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13A120-360C-4C34-91DE-CF35195E24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DE5B9-9A2F-4A33-A523-3CE332D91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605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A3AA5C5-2715-4EB5-A57D-0FD293D09F89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FB03D4-F145-434C-9EBC-3DDDB17EAC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19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B03D4-F145-434C-9EBC-3DDDB17EAC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18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C44D-4DE9-4978-B400-602CE8995A07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37B-3099-4FE1-BE7A-958974B571F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080000" y="6539833"/>
            <a:ext cx="711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Make Connections that Make a Difference</a:t>
            </a:r>
          </a:p>
        </p:txBody>
      </p:sp>
      <p:pic>
        <p:nvPicPr>
          <p:cNvPr id="10" name="Picture 4" descr="S:\Images\CleanTech Alliance Logo\CleanTech Logos_Large\Horizontal\PNG\Reversed\CleanTech Alliance Logo_HLR_RGB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2327" y="-91573"/>
            <a:ext cx="5029200" cy="122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FEF6B6D-A031-49FE-8958-4EA72683D06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622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296A42-9A09-42EB-BE75-516F5EC74F8D}"/>
              </a:ext>
            </a:extLst>
          </p:cNvPr>
          <p:cNvSpPr txBox="1"/>
          <p:nvPr userDrawn="1"/>
        </p:nvSpPr>
        <p:spPr>
          <a:xfrm>
            <a:off x="1371600" y="615275"/>
            <a:ext cx="3048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tx2"/>
              </a:solidFill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96043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39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90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C44D-4DE9-4978-B400-602CE8995A07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9037B-3099-4FE1-BE7A-958974B571F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" y="1066800"/>
            <a:ext cx="122012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4" descr="S:\Images\CleanTech Alliance Logo\CleanTech Logos_Large\Horizontal\PNG\Reversed\CleanTech Alliance Logo_HLR_RGB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2327" y="-91573"/>
            <a:ext cx="5029200" cy="122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6128864-FD92-4424-92FE-CADC3928DC9B}"/>
              </a:ext>
            </a:extLst>
          </p:cNvPr>
          <p:cNvSpPr txBox="1"/>
          <p:nvPr userDrawn="1"/>
        </p:nvSpPr>
        <p:spPr>
          <a:xfrm>
            <a:off x="1371600" y="609600"/>
            <a:ext cx="30480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23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20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" y="1066800"/>
            <a:ext cx="122012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1" name="Picture 4" descr="S:\Images\CleanTech Alliance Logo\CleanTech Logos_Large\Horizontal\PNG\Reversed\CleanTech Alliance Logo_HLR_RGB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2327" y="-91573"/>
            <a:ext cx="5029200" cy="122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695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40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560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6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900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71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6B58-716A-4F06-B972-4EC698389EDB}" type="datetimeFigureOut">
              <a:rPr lang="en-US" smtClean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E5915-68FB-44B4-BB07-21192894DB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83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109728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The Pacific Northwest Cleantech Economy</a:t>
            </a:r>
            <a:endParaRPr lang="en-US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429000"/>
            <a:ext cx="6400800" cy="274320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EF41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 Thomas Ranken</a:t>
            </a:r>
          </a:p>
          <a:p>
            <a:r>
              <a:rPr lang="en-US" sz="3200" dirty="0">
                <a:solidFill>
                  <a:srgbClr val="EF41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CleanTech Alliance</a:t>
            </a:r>
          </a:p>
          <a:p>
            <a:r>
              <a:rPr lang="en-US" sz="3200" dirty="0">
                <a:solidFill>
                  <a:srgbClr val="EF41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www.CleanTechAlliance.org</a:t>
            </a:r>
          </a:p>
          <a:p>
            <a:r>
              <a:rPr lang="en-US" sz="3200" dirty="0">
                <a:solidFill>
                  <a:srgbClr val="EF41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@wacleantech</a:t>
            </a:r>
          </a:p>
          <a:p>
            <a:r>
              <a:rPr lang="en-US" sz="3200" dirty="0">
                <a:solidFill>
                  <a:srgbClr val="EF41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@jthomasranken</a:t>
            </a:r>
          </a:p>
        </p:txBody>
      </p:sp>
    </p:spTree>
    <p:extLst>
      <p:ext uri="{BB962C8B-B14F-4D97-AF65-F5344CB8AC3E}">
        <p14:creationId xmlns:p14="http://schemas.microsoft.com/office/powerpoint/2010/main" val="1430207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797BD39-05A3-40CB-8610-2690FFE3D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085119"/>
              </p:ext>
            </p:extLst>
          </p:nvPr>
        </p:nvGraphicFramePr>
        <p:xfrm>
          <a:off x="609600" y="1619250"/>
          <a:ext cx="10972800" cy="45529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84910044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4602017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945002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15325744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23465506"/>
                    </a:ext>
                  </a:extLst>
                </a:gridCol>
              </a:tblGrid>
              <a:tr h="6769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149561"/>
                  </a:ext>
                </a:extLst>
              </a:tr>
              <a:tr h="6769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Grid Modernization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801462"/>
                  </a:ext>
                </a:extLst>
              </a:tr>
              <a:tr h="6769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Grants to Nonprofit Lenders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495089"/>
                  </a:ext>
                </a:extLst>
              </a:tr>
              <a:tr h="116837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Research, Development &amp; Deployment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861562"/>
                  </a:ext>
                </a:extLst>
              </a:tr>
              <a:tr h="6769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329050"/>
                  </a:ext>
                </a:extLst>
              </a:tr>
              <a:tr h="6769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178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975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B9B13B-26F8-4D8B-B1CF-FFB7BC6DB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771" y="1914621"/>
            <a:ext cx="7842834" cy="49250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B5AACD-F5BC-49C5-AD73-C1C305C478AF}"/>
              </a:ext>
            </a:extLst>
          </p:cNvPr>
          <p:cNvSpPr txBox="1"/>
          <p:nvPr/>
        </p:nvSpPr>
        <p:spPr>
          <a:xfrm>
            <a:off x="1881188" y="1219200"/>
            <a:ext cx="838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Estimated % of adults who support funding research into renewable energy sources,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6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CF74E768C53441A1C31AF0C3C47DF6" ma:contentTypeVersion="7" ma:contentTypeDescription="Create a new document." ma:contentTypeScope="" ma:versionID="ba529a109c3fd61712e85d9f974c01e2">
  <xsd:schema xmlns:xsd="http://www.w3.org/2001/XMLSchema" xmlns:xs="http://www.w3.org/2001/XMLSchema" xmlns:p="http://schemas.microsoft.com/office/2006/metadata/properties" xmlns:ns2="2ead0ea7-31e8-49b4-b5e0-d5f165a447eb" xmlns:ns3="d543fcf7-18b9-4a70-91ef-b224ad93eb57" targetNamespace="http://schemas.microsoft.com/office/2006/metadata/properties" ma:root="true" ma:fieldsID="32146fc6f953bbd457cf11435cc94a82" ns2:_="" ns3:_="">
    <xsd:import namespace="2ead0ea7-31e8-49b4-b5e0-d5f165a447eb"/>
    <xsd:import namespace="d543fcf7-18b9-4a70-91ef-b224ad93eb5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d0ea7-31e8-49b4-b5e0-d5f165a447e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43fcf7-18b9-4a70-91ef-b224ad93eb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94984D-3878-49BD-87FB-4783E361B7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200D46-0D36-4A6E-ABED-08B7566DDE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d0ea7-31e8-49b4-b5e0-d5f165a447eb"/>
    <ds:schemaRef ds:uri="d543fcf7-18b9-4a70-91ef-b224ad93eb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A4809F-FE0C-43DA-A59E-8213323A3241}">
  <ds:schemaRefs>
    <ds:schemaRef ds:uri="2ead0ea7-31e8-49b4-b5e0-d5f165a447e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d543fcf7-18b9-4a70-91ef-b224ad93eb57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1625</TotalTime>
  <Words>73</Words>
  <Application>Microsoft Office PowerPoint</Application>
  <PresentationFormat>Widescreen</PresentationFormat>
  <Paragraphs>38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Leelawadee</vt:lpstr>
      <vt:lpstr>Office Theme</vt:lpstr>
      <vt:lpstr>The Pacific Northwest Cleantech Economy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Gabe Boeckman</dc:creator>
  <cp:lastModifiedBy>Tom Ranken</cp:lastModifiedBy>
  <cp:revision>140</cp:revision>
  <cp:lastPrinted>2018-11-19T22:08:11Z</cp:lastPrinted>
  <dcterms:created xsi:type="dcterms:W3CDTF">2015-05-07T16:40:35Z</dcterms:created>
  <dcterms:modified xsi:type="dcterms:W3CDTF">2018-11-28T20:16:57Z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0x01010040CF74E768C53441A1C31AF0C3C47DF6</vt:lpwstr>
  </property>
</Properties>
</file>